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56" r:id="rId4"/>
    <p:sldId id="257" r:id="rId5"/>
    <p:sldId id="259" r:id="rId6"/>
    <p:sldId id="261" r:id="rId7"/>
    <p:sldId id="260" r:id="rId8"/>
    <p:sldId id="262" r:id="rId9"/>
    <p:sldId id="263" r:id="rId10"/>
    <p:sldId id="266" r:id="rId11"/>
    <p:sldId id="267" r:id="rId12"/>
    <p:sldId id="268" r:id="rId13"/>
    <p:sldId id="269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0.6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0,'2'4,"-1"-1,0 0,1 1,0-1,0 0,-1 0,2 0,-1-1,0 1,1 0,-1-1,1 0,0 1,4 2,4 4,543 592,-400-421,-142-168,-1 1,-1 0,0 0,0 1,-2 1,1 0,-2 0,0 0,-1 1,6 22,-10-20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3.7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1 500,'1'-6,"1"1,0-1,0 1,1-1,0 1,0 0,0 0,0 0,1 1,0-1,5-4,1-3,113-120,-20 24,-60 56,-16 18,53-51,-67 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4.5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0,'8'1,"0"0,1 1,-1-1,0 1,0 1,-1 0,1 0,0 0,-1 1,0 0,11 9,11 8,35 36,-32-27,124 98,-102-82,-39-34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5.81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0 257,'7'0,"0"0,-1 1,1 0,0 1,-1-1,1 1,-1 1,0-1,0 1,0 0,0 0,0 1,10 8,1 3,-1 1,26 33,19 19,-43-48,-16-17,0 0,1 0,-1 0,1-1,0 1,-1 0,1-1,0 0,0 0,5 3,-8-6,1 1,-1 0,0 0,0 0,1-1,-1 1,0 0,0 0,1-1,-1 1,0 0,0-1,0 1,1 0,-1-1,0 1,0 0,0-1,0 1,0 0,0-1,0 1,0 0,0-1,0 1,0-1,0 1,0 0,0-1,0 1,0 0,0-1,0 1,-1 0,1-1,0 1,0 0,0-1,-1 1,-5-19,6 18,-26-70,-1 2,-17-75,41 133,1 0,0 0,1-1,1 1,-1-1,2 1,1-17,-1 25,-1 0,1-1,0 1,0 0,1-1,-1 1,1 0,-1 0,1 0,0 0,0 1,0-1,0 0,1 1,-1 0,1-1,-1 1,1 0,0 0,0 1,0-1,0 0,0 1,0 0,1 0,-1 0,0 0,6 0,6-1,0 2,0 0,0 1,0 1,0 0,0 1,0 0,-1 1,0 1,1 1,-2 0,1 0,-1 1,15 11,21 16,-2 2,52 50,-82-70,13 10,-15-14,-1 0,0 1,-1 0,-1 1,19 27,-22-23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6.5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0 655,'1'-8,"0"0,0 0,1 0,0 0,0 1,1-1,0 1,7-13,39-58,-34 56,259-381,-245 354,-21 28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7.31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0,'0'9,"4"2,6 4,10 8,1 8,6 8,2 2,5 1,-3 4,2-3,-1-4,-2-5,-5-3,-7-3,-3-6,-3-3,0-5,-2-4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8.4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6 399,'-5'2,"10"-16,15-19,290-266,-281 274,-8 8,-1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9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0 587,'26'-26,"-13"11,1 1,1 0,0 1,32-20,311-163,108-63,-438 242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2.5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1,'2'4,"0"0,0 1,0-1,0 0,1 0,0 0,-1 0,2-1,-1 1,0-1,0 0,1 0,0 0,5 3,116 82,204 109,-215-132,413 224,1123 436,-1292-607,634 120,-282-65,-238-51,128 60,-164-42,-250-87,685 168,-390-138,274 56,-678-120,-1 3,-1 4,71 35,197 129,-323-178,2 3,1 0,1-2,0 0,0-2,1-1,1-1,30 7,-20-8,0 2,0 2,-1 1,58 30,-22-10,1616 747,-1229-525,-431-241,0-1,2-1,-1-1,2-2,51 10,-70-17,116 41,-105-36,-1 0,36 19,21 8,-60-27,-4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4.5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1,'3'35,"1"1,3-1,0 0,2-1,22 54,-14-38,195 553,-33-98,-55-182,-123-320,0 0,1 1,-1-1,1 0,-1 0,1 0,0-1,0 1,1 0,-1-1,0 1,1-1,-1 0,1 0,5 3,-6-5,0 1,0-1,0-1,-1 1,1 0,0 0,0-1,0 1,-1-1,1 1,0-1,-1 0,1 0,0 0,-1 1,1-2,-1 1,1 0,-1 0,0 0,0-1,1 1,-1-1,0 1,0-1,0 1,0-1,-1 1,2-4,7-13,-1-1,0 0,-2 0,0-1,3-24,12-35,60-230,-44 156,-31 133,-2 1,0-1,-2 0,0 0,-1 0,-2-28,33 89,85 124,-39-57,91 167,-147-235,-6-9,23 56,-31-62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5.5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1 480,'9'-2,"1"0,-1-1,0-1,0 1,0-1,-1-1,1 0,-1 0,0 0,-1-1,10-9,2 1,62-49,139-139,-201 182,0 0,-2-2,0 0,15-26,-29 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5.4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121 2285,'1'-5,"0"0,1-1,0 1,0 0,1 1,-1-1,1 0,0 1,6-8,3-5,52-83,54-95,-103 166,-1 0,-2-2,0 1,12-59,-23 84,0-1,0 1,0 0,-1-1,0 1,0-1,0 1,-1-1,0 1,0-1,0 1,-1 0,0 0,0 0,0 0,0 0,-6-9,4 10,-1-1,0 1,1 0,-1 0,-1 0,1 1,0 0,-1 0,0 0,0 0,0 1,0 0,0 1,0-1,-8 0,0 0,0 0,0 1,0 0,0 1,0 1,0 0,0 1,0 1,-14 4,21-5,0 1,0 0,0 0,0 1,1 0,-1 0,1 0,0 1,0 0,1 0,-1 1,1-1,0 1,1 0,-1 1,1-1,0 1,-2 7,-3 11,1 0,1 0,1 0,1 1,2 0,0 0,2 0,1 1,1-1,4 27,0-23,0 0,2 0,2-1,0 0,2 0,1-1,2 0,22 34,-32-56,-1-1,2 0,-1 0,1 0,-1 0,2-1,-1 1,0-1,1-1,-1 1,1-1,0 0,0 0,1-1,-1 0,0 0,1 0,-1-1,1 0,0 0,-1-1,1 1,0-1,-1-1,1 0,0 0,-1 0,1 0,-1-1,1 0,-1-1,0 1,0-1,0-1,0 1,-1-1,7-5,8-7,0-2,-1-1,0 0,-2-1,0-1,16-28,74-145,-99 177,38-74,-3-2,40-132,-83 222,1 1,0-1,-1 0,1 0,0 1,1-1,-1 1,0-1,1 1,-1-1,1 1,0 0,0 0,0 0,0 0,0 0,0 0,1 1,-1-1,1 1,-1-1,6-1,-4 2,0 1,0 0,0 0,0 0,1 0,-1 1,0-1,0 1,0 0,0 0,0 1,0-1,7 4,10 7,-1 2,0 0,-1 0,20 21,-38-35,337 341,-330-331,0 0,0 0,-1 1,6 12,-11-12,-11-15,-12-15,-35-50,3-2,4-3,3-2,-39-85,64 120,2 6,2-1,1 0,1-1,-10-44,24 79,1 0,-1 0,1-1,-1 1,1 0,0 0,0-1,0 1,0 0,0 0,1-1,-1 1,0 0,1 0,0-1,0 1,-1 0,1 0,1 0,-1 0,0 0,0 0,1 1,-1-1,1 0,-1 1,1-1,0 1,0-1,0 1,-1 0,1 0,0 0,1 0,-1 0,0 0,0 0,0 1,0-1,1 1,-1 0,0 0,1-1,-1 1,4 1,7 0,0 0,0 0,-1 1,1 1,-1 0,0 1,13 6,78 40,163 109,-165-93,142 67,-234-128,-1-2,1 1,-1-1,1 0,0-1,14 2,-21-4,0 0,0 0,1 0,-1-1,0 1,0-1,1 1,-1-1,0 0,0 0,0 0,0 0,0 0,0 0,0-1,0 1,-1-1,1 1,0-1,-1 0,1 1,-1-1,0 0,1 0,-1 0,0 0,0 0,0 0,-1-1,2-2,14-56,-3-1,-3 0,5-118,-13 153,0-16,10-204,-13 197,-1 0,-17-93,16 129,0 0,-1 0,-1 1,0-1,-1 1,0 0,-1 1,-1-1,1 2,-17-20,17 25,0 0,0 0,-1 0,1 1,-1 0,0 1,-1 0,1 0,-1 0,1 1,-1 1,0-1,0 2,-1-1,1 1,0 0,-13 1,8 1,0 1,-1 0,1 1,0 1,0 0,0 0,1 2,0 0,0 0,0 1,1 1,0 0,0 0,1 2,0-1,-17 20,16-15,0 1,0 0,2 1,0 0,1 0,0 1,1 1,2-1,-1 1,2 0,0 1,-2 24,6-39,1 0,-1 0,1 0,1 0,-1 0,0 0,1 0,0 0,0 0,0-1,0 1,1 0,2 5,-3-7,1-1,-1 1,1-1,-1 0,1 1,0-1,-1 0,1 0,0 0,0 0,0-1,-1 1,1 0,0-1,0 1,0-1,0 0,0 1,0-1,0 0,0 0,0-1,1 1,-1 0,0-1,-1 1,5-2,10-2,0 1,0 1,0 1,0 0,0 1,1 1,-1 0,0 1,0 1,0 0,-1 1,1 1,-1 1,20 9,143 66,-3 9,215 145,-43 17,-296-208,-1 2,-2 3,-3 1,51 72,-83-102,-1 0,-1 0,0 1,-2 1,0 0,-1 0,9 46,-15-53,-1 0,0 0,-1-1,0 1,-1 0,-1 0,0 0,-1-1,-1 1,0-1,-1 0,0 0,-14 23,-4 1,-2-1,-1-1,-2-1,-2-2,-1 0,-1-3,-2 0,-1-2,-62 38,61-46,0-1,-1-1,0-2,-2-2,0-1,0-3,-1 0,0-3,-1-1,-73 0,92-8,1-1,0-1,0 0,0-2,1 0,0-1,0-2,1 0,0 0,0-2,1-1,1 0,-23-20,-1-5,2-2,1-1,2-2,-31-49,43 54,2-1,2 0,1-2,3 0,1-1,2-1,1 0,-10-78,12 17,4-1,12-162,0 207,2 0,2 1,4 0,31-86,108-211,-145 337,29-64,-4 0,26-99,-48 138,-2-1,-1 0,-3 0,-1-1,-3 1,-5-56,4 98,0 0,0 0,0 0,0 0,-1 0,1 0,-1 0,0 0,0 1,1-1,-1 0,0 0,-1 0,1 1,0-1,0 1,-1-1,-1-1,2 2,-1 1,1-1,0 1,-1-1,1 1,0 0,-1-1,1 1,-1 0,1 0,0 0,-1 0,1 0,-1 0,1 1,-1-1,1 0,0 1,-3 0,-1 1,0 1,0 0,0 0,1 0,-1 1,1-1,-1 1,1 0,1 0,-1 1,-5 8,8-11,0 0,0 1,0-1,0 1,1-1,-1 1,1 0,0-1,0 1,0 0,0-1,0 1,1-1,-1 1,1 0,-1-1,1 1,0-1,0 0,0 1,0-1,1 0,2 4,5 8,1-2,20 22,-13-16,645 686,-309-339,-370-391,-23-48,13 22,-288-480,235 403,55 83,-22-55,27 55,12 32,-1 1,0 0,-1 0,0 1,-1 1,-14-13,-25-29,41 42,1-1,0 0,-12-23,19 32,0 0,-1 0,1 0,1 0,-1 0,0-1,1 1,-1 0,1-1,0-4,1 7,-1 0,0-1,1 1,-1 0,1-1,-1 1,1 0,0 0,-1 0,1 0,0-1,0 1,0 0,0 1,0-1,0 0,0 0,0 0,0 0,0 1,1-1,-1 1,0-1,0 1,1-1,0 1,3-1,-1 1,0-1,1 1,-1 0,0 1,0-1,1 1,-1-1,0 1,0 1,0-1,0 1,7 3,55 33,-48-27,55 38,111 96,52 75,-230-214,126 134,-131-140,0 1,-1 0,1 0,0 0,-1-1,1 1,-1 0,1 0,-1 0,1 0,-1 0,0 0,0 0,1 0,-1 0,0 0,0 0,0 0,0 0,0 1,0-2,-1 1,1-1,0 1,-1-1,1 1,-1-1,1 1,-1-1,1 0,-1 1,1-1,-1 0,1 0,-1 1,1-1,-1 0,0 0,1 0,-1 0,1 0,-1 0,0 1,0-2,-3 1,0 0,0 0,0-1,0 1,0-1,1 0,-1-1,-6-2,4 0,0-1,0 0,0 0,0 0,1-1,0 0,0 0,0 0,1-1,0 1,0-1,1 0,0 0,0-1,1 1,0-1,0 1,-1-14,-2-14,3-1,3-65,1 61,-2 32,0-1,1 1,0-1,1 1,0 0,0 0,0 0,1 0,1 0,-1 0,1 1,0-1,8-8,-8 11,1 0,0 0,0 1,1 0,-1 0,1 0,0 0,0 1,0 0,1 1,-1-1,1 1,-1 0,1 1,0-1,13 0,8 2,0 1,0 2,0 0,0 2,-1 1,0 1,0 1,-1 1,0 2,0 1,37 23,-3 3,-1 2,-3 4,70 66,118 158,-226-246,2 0,-3-8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6.7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1,'0'6,"1"0,0 0,0 0,1 0,0 0,0 0,0 0,1-1,0 1,5 7,44 56,-21-30,161 207,-45-61,-137-172,-1 0,-1 0,10 23,-10-16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8.89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0 304,'30'-2,"-1"-1,55-13,4-1,441-72,131-16,-448 78,-75 7,212-3,-234 21,93 5,-205-2,-1-1,1 0,0 1,-1 0,1-1,-1 1,1 0,-1 0,1 1,-1-1,1 0,2 3,5 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2.1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24,'24'-1,"0"-2,24-5,32-3,-44 11,1 1,-1 2,0 2,-1 1,1 1,-1 2,-1 2,0 1,45 23,10 12,-3 3,92 70,-100-59,-3 3,-3 3,-2 3,-4 4,58 82,-114-142,-1 1,-1 0,0 0,-1 0,0 1,-1 0,-1 0,3 18,1 18,2 66,-1-15,140 1674,-148-1713,17 626,-34 1,-46 41,-11 196,49-548,22-377,1 1,0-1,0 0,0 1,0-1,1 0,-1 1,1-1,0 0,0 0,0 1,0-1,0 0,1 0,0 0,-1 0,1-1,0 1,0 0,3 2,2-1,-1 0,1 0,0-1,0 0,0 0,0-1,0 0,10 2,1191 324,-463-146,-715-177,-12-3,0 2,32 9,-49-12,0 0,1-1,-1 1,0 0,1 0,-1 0,0 0,0 0,0 0,1 0,-1 0,-1 0,1 0,0 1,0-1,0 0,-1 1,1-1,0 1,-1-1,1 0,-1 1,0-1,1 1,-1 0,0-1,0 1,0-1,0 1,0-1,-1 1,1-1,0 1,-1-1,1 1,-1-1,1 1,-2 1,-3 9,-1-1,-1 1,-12 18,7-12,-19 30,3 2,1 0,3 2,2 1,-26 98,25-38,-10 132,29-176,2 0,4 1,14 94,4-60,4 0,5-2,45 104,-6-47,100 169,-95-206,6-3,4-4,5-4,166 162,-207-230,2-2,1-2,2-3,1-1,2-3,1-3,2-2,0-2,2-3,0-3,1-2,85 12,708 25,-767-52,442-23,-2-40,-432 47,-2-3,0-4,-1-5,-1-3,-2-5,136-71,-184 80,-1-2,-1-1,-2-3,52-53,-28 16,76-108,-121 151,-1-1,-1 0,-1 0,-2-1,0-1,9-42,23-177,-26 129,55-390,-59 361,-7-218,-14 282,-5 1,-3 0,-33-103,1 7,-74-196,62 208,57 156,-1 0,0 0,0 0,-1 1,0-1,-1 1,0 0,-14-15,7 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3.7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65,'1'-2,"-1"-1,1 1,0-1,0 0,0 1,0 0,0-1,1 1,-1 0,1-1,0 1,-1 0,1 0,0 1,0-1,0 0,0 0,1 1,-1 0,0-1,6-1,-3 0,1 1,-1-1,1 1,0 0,0 1,0-1,0 1,10 0,-6 2,1 1,0 0,-1 1,0 0,0 1,1 0,-2 1,1 0,-1 0,1 1,-2 0,1 0,-1 1,0 1,0-1,-1 1,12 16,4 8,-1 0,-2 2,24 55,-43-88,24 54,20 63,-40-103,-1 0,0 1,-1-1,-1 1,0 0,-2 0,1-1,-2 1,-3 25,2-35,0 0,0 0,-1 0,0 0,0 0,0-1,-1 1,0-1,-8 9,-12 18,23-32,1 0,-1 0,1 1,0-1,-1 0,1 1,0-1,0 0,-1 1,1-1,0 1,0-1,-1 1,1-1,0 0,0 1,0-1,0 1,0-1,0 1,0-1,0 1,0-1,0 0,0 1,0-1,0 1,0-1,0 1,0-1,0 1,1-1,-1 0,0 1,0-1,1 1,-1-1,0 0,0 1,1-1,-1 0,0 1,1-1,-1 0,1 0,-1 1,0-1,1 0,-1 0,1 0,-1 1,0-1,1 0,-1 0,1 0,-1 0,1 0,-1 0,1 0,-1 0,1 0,-1 0,0 0,1 0,-1 0,2-1,40-7,-30 5,18-2,0 1,1 1,50 3,-71 0,-1 1,1 0,-1 1,1 0,-1 0,0 1,0 0,0 1,0 0,-1 0,1 1,-1 0,0 0,-1 1,13 12,-12-9,0 1,-1-1,0 1,-1 1,0-1,0 1,-1 1,0-1,-1 0,4 23,-7-28,0 0,-1-1,0 1,0 0,-1 0,0 0,0-1,0 1,0-1,-1 1,0-1,0 1,-1-1,1 0,-1 0,0 0,-1 0,1 0,-1-1,0 0,0 0,0 0,0 0,-1 0,-5 2,5-2,0-1,-1 0,1 0,-1 0,0-1,0 0,-7 2,-2-2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4.6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1 460,'2'-9,"0"0,1 0,0 0,1 0,0 0,0 1,11-16,-9 13,50-81,114-145,-157 219,-2 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5.3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0,'0'14,"2"-1,-1 0,2 1,0-1,0 0,9 18,38 75,-31-71,289 530,-214-401,-65-103,-22-39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6.5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1004,'1'-4,"1"1,-1-1,1 1,0-1,0 1,0-1,0 1,1 0,-1 0,1 0,0 1,0-1,0 1,0-1,4-1,7-8,404-311,-221 182,381-249,-521 353,-39 24,0 1,23-10,-32 19,-8 10,-7 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7.6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1 582,'0'-2,"1"0,-1 1,1-1,0 0,0 1,0-1,0 1,0-1,0 1,0-1,0 1,1 0,-1-1,0 1,1 0,-1 0,1 0,-1 0,3-1,35-17,-36 18,315-109,-115 43,241-101,-428 160,-1 0,0-2,0 0,-1 0,-1-1,0-1,0 0,-1-1,16-21,11-10,-25 29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23.7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506 20,'0'-1,"0"0,0 0,0 0,-1 0,1 0,-1 0,1 0,0 1,-1-1,1 0,-1 0,0 0,1 1,-1-1,0 0,1 0,-1 1,0-1,0 1,0-1,0 1,1-1,-1 1,0-1,0 1,0 0,0 0,0-1,0 1,0 0,0 0,0 0,0 0,0 0,0 0,0 0,0 1,0-1,0 0,-1 1,-2-1,-1 1,1 0,0 0,0 0,0 1,0 0,0-1,-5 4,-3 6,0 0,1 1,0 1,0 0,2 0,-1 1,2 0,-11 23,-45 130,53-136,-41 138,-50 282,16 182,80-591,3-27,1 0,0 0,1 1,0-1,2 0,-1 0,5 21,-4-34,-1 0,1-1,0 1,0-1,0 0,0 1,0-1,0 0,0 0,0 1,0-1,1 0,-1 0,0 0,1 0,-1-1,1 1,-1 0,1-1,-1 1,1-1,0 1,-1-1,1 0,0 1,-1-1,1 0,0 0,-1 0,1 0,-1-1,1 1,0 0,-1-1,1 1,1-2,12-2,-1-1,0-1,17-9,-2 2,32-11,-2-2,0-2,85-57,-55 23,107-96,-149 109,-44 47,-1-1,0 1,-1-1,1 0,0 0,-1 1,1-1,-1 0,0-1,0 1,0 0,-1 0,1 0,-1-1,1 1,-1 0,-1-5,1 7,0 0,0 0,-1 0,1 0,0 0,-1 0,1 0,-1 0,1 0,-1 0,1 0,-1 0,0 1,1-1,-1 0,0 1,0-1,0 0,1 1,-1-1,0 1,0-1,0 1,0-1,-2 1,1-1,-1 1,0 0,1 0,-1 0,1 0,-1 0,0 1,1-1,-6 3,-51 26,58-28,-48 25,-75 29,85-39,15-8,0 0,-44 7,-2 0,49-9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26.4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0,'16'11,"-1"0,0 1,-1 0,0 1,16 21,-11-13,91 110,-12-12,-92-113,0 0,0 0,1-1,-1 0,1 0,0 0,1-1,-1 0,1-1,0 1,0-1,0-1,9 2,6-1,0-1,-1-1,35-3,-17 1,59-1,222-12,691-134,-957 135,1 3,1 2,59-1,-85 8,1-1,-1-2,0-1,0-2,43-14,-70 20,0-1,0 0,0 0,-1 0,1 0,-1 0,0-1,1 0,-1 1,0-1,-1 0,1-1,0 1,-1 0,0-1,0 1,0-1,0 0,0 0,-1 0,0 0,0 0,0 0,1-5,0-12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6.3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0 656,'179'-190,"81"-89,-183 213,-59 52,-1 0,0-1,27-32,-34 31,-4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28.7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1968 0,'-7'2,"0"-1,1 1,-1 0,1 1,0 0,0 0,0 0,0 1,-10 8,-7 3,-50 21,-2-2,-1-4,-2-4,0-3,-113 19,142-33,-48 9,-113 36,148-38,-1-3,0-2,-82 2,143-13,-100 5,68-5,0 2,0 1,1 2,-59 15,68-14,0 0,0-2,-1-1,1-1,-1-1,1-1,-32-4,54 4,-1 0,1-1,0 1,-1-1,1 0,0 1,-1-1,1 0,0 0,0-1,0 1,0 0,0-1,0 1,0-1,0 1,1-1,-1 0,1 0,-1 0,1 0,0 0,-2-3,2 1,-1 0,1-1,0 1,1-1,-1 1,1-1,-1 1,2-1,-1 1,0-1,1 1,1-6,-1 5,0-1,0 0,1 1,0-1,0 1,1 0,-1 0,1 0,0 0,1 0,-1 0,1 1,0 0,0 0,0 0,0 0,1 0,0 1,0 0,8-5,-7 7,-1 1,0-1,0 1,1 0,-1 0,0 1,7 1,11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32.8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1 977,'1'3,"1"-1,0 0,0 0,0 0,0 0,0 0,0 0,1-1,-1 1,1-1,-1 1,1-1,-1 0,1 0,3 1,1 1,335 141,5-14,516 120,283-43,17-92,-785-82,525 36,833-39,-905-72,-4-33,439-29,1221-65,-955 40,-23-43,395-11,-1858 182,908 2,-823 22,-107-17,1 0,-1-2,1-1,0-1,0-1,-1 0,30-5,1-14,-43 13,1 0,-1 1,17-3,231-14,-129 14,2432-285,-2077 242,-465 48,-1 0,0-2,0 0,-1-1,1-1,30-15,-20 11,1 2,0 0,0 2,37-2,27-5,32-11,0-6,239-89,-362 118,0-1,0 1,-1-1,1 0,-1 0,0 0,1-1,3-3,-7 6,0-1,0 0,1 0,-1 0,0 0,0 0,0 0,0 0,0 0,0 0,0 0,0 1,0-1,-1 0,1 0,0 0,-1 0,1 0,0 0,-1 1,1-1,-1 0,1 0,-1 1,0-1,1 0,-1 1,0-1,1 1,-1-1,0 1,0-1,1 1,-1-1,0 1,0 0,-1-1,-46-28,35 22,-1-1,1-1,-19-16,-16-23,1-2,3-3,-63-99,104 148,0 1,1-1,-1 0,-1 1,1-1,0 1,-1 0,1 0,-1 1,0-1,-8-3,10 5,1 1,-1-1,0 1,1 0,-1 0,0-1,1 1,-1 0,0 0,0 1,1-1,-1 0,0 1,1-1,-1 1,0-1,1 1,-1 0,1-1,-1 1,1 0,0 0,-1 0,1 0,0 1,-1-1,1 0,0 0,0 1,0-1,0 1,0-1,1 1,-2 2,-10 20,1 1,1 0,1 0,1 1,-4 31,11-56,1-1,-1 1,1 0,0 0,0 0,-1-1,1 1,0 0,0 0,0 0,0 0,0 0,0-1,0 1,0 0,0 0,0 0,1 0,-1-1,0 1,1 0,-1 0,0 0,1-1,-1 1,1 0,-1-1,1 1,-1 0,1-1,0 1,-1-1,1 1,0-1,0 1,-1-1,1 1,0-1,0 0,-1 1,1-1,0 0,0 0,0 0,0 0,-1 0,1 1,2-2,0 1,0-1,0 0,0 0,0 0,0 0,0-1,-1 1,1-1,0 0,-1 0,1 0,2-2,5-9,1 0,-2 0,0-1,0 0,-1-1,-1 0,-1 0,8-24,-13 36,0 0,0 0,1 0,-1 1,1-1,0 0,0 1,0-1,0 1,0 0,1-1,-1 1,1 0,-1 0,1 1,0-1,0 1,0-1,0 1,0 0,0 0,0 0,0 0,0 1,1-1,-1 1,5 0,11 0,0 1,0 0,32 8,-9-2,166 20,120 11,-325-38,45 6,-46-6,0 1,0-1,0 0,0 1,-1 0,1-1,0 1,0 0,0 0,-1 0,1 0,0 0,-1 0,1 1,-1-1,1 0,-1 1,0-1,2 4,-3-4,0 0,-1 0,1 0,0 0,-1 0,1-1,-1 1,1 0,-1 0,0 0,1 0,-1-1,0 1,0 0,1-1,-1 1,0 0,0-1,0 1,0-1,0 0,0 1,0-1,0 0,-2 1,-31 10,32-10,-33 8,-43 4,-21 5,-135 46,-185 40,378-95,0 1,0 2,1 2,-39 19,71-29,0-1,-1-1,1 1,-13 1,21-4,-1 0,0 0,1 0,-1 1,0-1,1 0,-1 0,0 0,1-1,-1 1,1 0,-1 0,0 0,1 0,-1-1,0 1,1 0,-1 0,1-1,-1 1,1 0,-1-1,1 1,-1-1,1 1,-1-1,1-1,0 1,0-1,0 1,0 0,1-1,-1 1,0-1,1 1,-1 0,1 0,0-1,-1 1,1 0,0 0,0 0,0-1,0 1,1-1,151-169,-83 89,-65 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0.6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0,'2'4,"-1"-1,0 0,1 1,0-1,0 0,-1 0,2 0,-1-1,0 1,1 0,-1-1,1 0,0 1,4 2,4 4,543 592,-400-421,-142-168,-1 1,-1 0,0 0,0 1,-2 1,1 0,-2 0,0 0,-1 1,6 22,-10-20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5.4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121 2285,'1'-5,"0"0,1-1,0 1,0 0,1 1,-1-1,1 0,0 1,6-8,3-5,52-83,54-95,-103 166,-1 0,-2-2,0 1,12-59,-23 84,0-1,0 1,0 0,-1-1,0 1,0-1,0 1,-1-1,0 1,0-1,0 1,-1 0,0 0,0 0,0 0,0 0,-6-9,4 10,-1-1,0 1,1 0,-1 0,-1 0,1 1,0 0,-1 0,0 0,0 0,0 1,0 0,0 1,0-1,-8 0,0 0,0 0,0 1,0 0,0 1,0 1,0 0,0 1,0 1,-14 4,21-5,0 1,0 0,0 0,0 1,1 0,-1 0,1 0,0 1,0 0,1 0,-1 1,1-1,0 1,1 0,-1 1,1-1,0 1,-2 7,-3 11,1 0,1 0,1 0,1 1,2 0,0 0,2 0,1 1,1-1,4 27,0-23,0 0,2 0,2-1,0 0,2 0,1-1,2 0,22 34,-32-56,-1-1,2 0,-1 0,1 0,-1 0,2-1,-1 1,0-1,1-1,-1 1,1-1,0 0,0 0,1-1,-1 0,0 0,1 0,-1-1,1 0,0 0,-1-1,1 1,0-1,-1-1,1 0,0 0,-1 0,1 0,-1-1,1 0,-1-1,0 1,0-1,0-1,0 1,-1-1,7-5,8-7,0-2,-1-1,0 0,-2-1,0-1,16-28,74-145,-99 177,38-74,-3-2,40-132,-83 222,1 1,0-1,-1 0,1 0,0 1,1-1,-1 1,0-1,1 1,-1-1,1 1,0 0,0 0,0 0,0 0,0 0,0 0,1 1,-1-1,1 1,-1-1,6-1,-4 2,0 1,0 0,0 0,0 0,1 0,-1 1,0-1,0 1,0 0,0 0,0 1,0-1,7 4,10 7,-1 2,0 0,-1 0,20 21,-38-35,337 341,-330-331,0 0,0 0,-1 1,6 12,-11-12,-11-15,-12-15,-35-50,3-2,4-3,3-2,-39-85,64 120,2 6,2-1,1 0,1-1,-10-44,24 79,1 0,-1 0,1-1,-1 1,1 0,0 0,0-1,0 1,0 0,0 0,1-1,-1 1,0 0,1 0,0-1,0 1,-1 0,1 0,1 0,-1 0,0 0,0 0,1 1,-1-1,1 0,-1 1,1-1,0 1,0-1,0 1,-1 0,1 0,0 0,1 0,-1 0,0 0,0 0,0 1,0-1,1 1,-1 0,0 0,1-1,-1 1,4 1,7 0,0 0,0 0,-1 1,1 1,-1 0,0 1,13 6,78 40,163 109,-165-93,142 67,-234-128,-1-2,1 1,-1-1,1 0,0-1,14 2,-21-4,0 0,0 0,1 0,-1-1,0 1,0-1,1 1,-1-1,0 0,0 0,0 0,0 0,0 0,0 0,0-1,0 1,-1-1,1 1,0-1,-1 0,1 1,-1-1,0 0,1 0,-1 0,0 0,0 0,0 0,-1-1,2-2,14-56,-3-1,-3 0,5-118,-13 153,0-16,10-204,-13 197,-1 0,-17-93,16 129,0 0,-1 0,-1 1,0-1,-1 1,0 0,-1 1,-1-1,1 2,-17-20,17 25,0 0,0 0,-1 0,1 1,-1 0,0 1,-1 0,1 0,-1 0,1 1,-1 1,0-1,0 2,-1-1,1 1,0 0,-13 1,8 1,0 1,-1 0,1 1,0 1,0 0,0 0,1 2,0 0,0 0,0 1,1 1,0 0,0 0,1 2,0-1,-17 20,16-15,0 1,0 0,2 1,0 0,1 0,0 1,1 1,2-1,-1 1,2 0,0 1,-2 24,6-39,1 0,-1 0,1 0,1 0,-1 0,0 0,1 0,0 0,0 0,0-1,0 1,1 0,2 5,-3-7,1-1,-1 1,1-1,-1 0,1 1,0-1,-1 0,1 0,0 0,0 0,0-1,-1 1,1 0,0-1,0 1,0-1,0 0,0 1,0-1,0 0,0 0,0-1,1 1,-1 0,0-1,-1 1,5-2,10-2,0 1,0 1,0 1,0 0,0 1,1 1,-1 0,0 1,0 1,0 0,-1 1,1 1,-1 1,20 9,143 66,-3 9,215 145,-43 17,-296-208,-1 2,-2 3,-3 1,51 72,-83-102,-1 0,-1 0,0 1,-2 1,0 0,-1 0,9 46,-15-53,-1 0,0 0,-1-1,0 1,-1 0,-1 0,0 0,-1-1,-1 1,0-1,-1 0,0 0,-14 23,-4 1,-2-1,-1-1,-2-1,-2-2,-1 0,-1-3,-2 0,-1-2,-62 38,61-46,0-1,-1-1,0-2,-2-2,0-1,0-3,-1 0,0-3,-1-1,-73 0,92-8,1-1,0-1,0 0,0-2,1 0,0-1,0-2,1 0,0 0,0-2,1-1,1 0,-23-20,-1-5,2-2,1-1,2-2,-31-49,43 54,2-1,2 0,1-2,3 0,1-1,2-1,1 0,-10-78,12 17,4-1,12-162,0 207,2 0,2 1,4 0,31-86,108-211,-145 337,29-64,-4 0,26-99,-48 138,-2-1,-1 0,-3 0,-1-1,-3 1,-5-56,4 98,0 0,0 0,0 0,0 0,-1 0,1 0,-1 0,0 0,0 1,1-1,-1 0,0 0,-1 0,1 1,0-1,0 1,-1-1,-1-1,2 2,-1 1,1-1,0 1,-1-1,1 1,0 0,-1-1,1 1,-1 0,1 0,0 0,-1 0,1 0,-1 0,1 1,-1-1,1 0,0 1,-3 0,-1 1,0 1,0 0,0 0,1 0,-1 1,1-1,-1 1,1 0,1 0,-1 1,-5 8,8-11,0 0,0 1,0-1,0 1,1-1,-1 1,1 0,0-1,0 1,0 0,0-1,0 1,1-1,-1 1,1 0,-1-1,1 1,0-1,0 0,0 1,0-1,1 0,2 4,5 8,1-2,20 22,-13-16,645 686,-309-339,-370-391,-23-48,13 22,-288-480,235 403,55 83,-22-55,27 55,12 32,-1 1,0 0,-1 0,0 1,-1 1,-14-13,-25-29,41 42,1-1,0 0,-12-23,19 32,0 0,-1 0,1 0,1 0,-1 0,0-1,1 1,-1 0,1-1,0-4,1 7,-1 0,0-1,1 1,-1 0,1-1,-1 1,1 0,0 0,-1 0,1 0,0-1,0 1,0 0,0 1,0-1,0 0,0 0,0 0,0 0,0 1,1-1,-1 1,0-1,0 1,1-1,0 1,3-1,-1 1,0-1,1 1,-1 0,0 1,0-1,1 1,-1-1,0 1,0 1,0-1,0 1,7 3,55 33,-48-27,55 38,111 96,52 75,-230-214,126 134,-131-140,0 1,-1 0,1 0,0 0,-1-1,1 1,-1 0,1 0,-1 0,1 0,-1 0,0 0,0 0,1 0,-1 0,0 0,0 0,0 0,0 0,0 1,0-2,-1 1,1-1,0 1,-1-1,1 1,-1-1,1 1,-1-1,1 0,-1 1,1-1,-1 0,1 0,-1 1,1-1,-1 0,0 0,1 0,-1 0,1 0,-1 0,0 1,0-2,-3 1,0 0,0 0,0-1,0 1,0-1,1 0,-1-1,-6-2,4 0,0-1,0 0,0 0,0 0,1-1,0 0,0 0,0 0,1-1,0 1,0-1,1 0,0 0,0-1,1 1,0-1,0 1,-1-14,-2-14,3-1,3-65,1 61,-2 32,0-1,1 1,0-1,1 1,0 0,0 0,0 0,1 0,1 0,-1 0,1 1,0-1,8-8,-8 11,1 0,0 0,0 1,1 0,-1 0,1 0,0 0,0 1,0 0,1 1,-1-1,1 1,-1 0,1 1,0-1,13 0,8 2,0 1,0 2,0 0,0 2,-1 1,0 1,0 1,-1 1,0 2,0 1,37 23,-3 3,-1 2,-3 4,70 66,118 158,-226-246,2 0,-3-8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6.3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0 656,'179'-190,"81"-89,-183 213,-59 52,-1 0,0-1,27-32,-34 31,-4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8.4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122 1649,'-3'0,"-1"1,0 0,1 0,-1 0,0 1,1-1,-1 1,1-1,0 1,0 0,-1 1,1-1,1 1,-1-1,0 1,1 0,-1 0,1 0,0 0,0 0,0 0,0 1,-2 6,-2 3,1 0,1 1,0-1,1 1,-2 17,-17 141,22-170,0-1,-1 1,1 0,0-1,0 1,0-1,0 1,0 0,1-1,-1 1,0-1,1 1,-1-1,1 1,0-1,-1 1,1-1,0 1,0-1,0 0,0 0,0 1,2 1,-1-3,-1 0,1 1,-1-1,1 0,-1 0,1 0,-1 0,1 0,0 0,-1-1,1 1,-1 0,1-1,-1 1,1-1,-1 0,0 1,1-1,0-1,10-6,-1 0,0-1,18-18,0-1,4-6,0-1,29-42,-54 65,0 0,-1 0,0-1,-1 0,0-1,-1 1,-1-1,0 0,-1 0,0-1,0-17,-3 24,1-1,-2 1,1-1,-1 1,-1-1,1 1,-2 0,1 0,-1 0,0 0,-1 0,-5-9,5 12,0-1,0 1,-1 0,0 1,0-1,0 1,-1 0,1 0,-1 0,0 1,0 0,0 0,0 1,-1 0,1 0,-8-1,5 1,4 1,0 0,0 0,1-1,-1 1,0-1,-7-4,10 5,1 0,0 0,0 0,0 0,0-1,0 1,0 0,1 0,-1 0,0-1,0 1,1 0,-1-1,1 1,-1-1,1 1,0-1,0 1,0-1,-1 1,1-1,1 1,-1-1,0 1,0 0,0-1,1 1,0-3,4-9,1-1,0 1,1 0,0 1,1-1,1 1,0 1,0 0,15-14,0-2,393-472,-302 346,133-235,-241 376,-2 4,1-1,-2 1,1-1,-1 0,-1 0,1 0,-2-1,1 1,-1-1,1-16,-3 25,0-1,-1 0,1 1,-1-1,1 0,-1 1,1-1,-1 0,0 1,0-1,1 1,-1 0,0-1,0 1,-1 0,1-1,0 1,0 0,-1 0,1 0,-1 0,1 0,-1 0,1 1,-1-1,1 0,-1 1,0-1,1 1,-1 0,0-1,1 1,-1 0,0 0,1 0,-1 0,0 0,0 1,1-1,-1 0,0 1,-1 0,-3 0,-1 1,1 0,0 0,0 0,0 1,0 0,1 0,-1 0,1 1,-6 4,2 2,0 2,1-1,0 1,1 0,0 1,1 0,0 0,1 0,1 1,0-1,1 1,0 0,1 0,0 0,2 28,2 11,3-1,21 100,-12-95,3 0,2-1,3-1,2 0,2-2,2-2,45 61,21 13,165 168,-196-238,-51-45,1-1,-1 2,-1 0,0 0,0 1,-2 0,14 22,-21-31,-1 0,0 1,0-1,0 0,-1 1,1-1,-1 1,0-1,0 0,0 1,0-1,-1 1,1-1,-1 1,0-1,0 0,0 0,-1 1,1-1,-1 0,1 0,-1 0,0 0,0-1,-1 1,-3 3,-7 8,-1-1,-1-1,-27 18,18-13,-11 8,0-2,-2-1,-1-1,0-3,-1-1,-46 13,57-22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9.1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0 483,'0'-4,"5"-6,0-6,5-3,4-4,9-6,0-7,5-6,2-4,0 2,-1 3,-1 5,-1 4,-5 3,-2 7,-4 3,-5 0,-5 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9.9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131 1,'-2'0,"-1"1,1 0,0-1,0 1,0 0,0 0,0 0,0 0,0 1,0-1,0 1,1-1,-1 1,0-1,1 1,-1 0,0 2,-22 36,9 3,1 1,2 0,2 1,2 0,2 0,2 1,2 0,4 50,-2-90,1 0,0 0,1 0,-1 0,1-1,0 1,1-1,-1 1,1-1,0 0,1 0,-1 0,1 0,0 0,0-1,0 0,1 0,-1 0,1 0,0-1,0 0,1 0,-1 0,0-1,1 0,8 3,15 3,1-1,-1-2,1-1,34 0,-28-1,22-1,0-2,1-3,-1-2,0-3,-1-3,0-1,79-30,-126 38,0 0,1 0,-2-1,1 0,-1-1,17-13,-7 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0.8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1081,'3'-8,"0"1,0 0,1 0,0 1,0-1,0 1,1 0,6-7,-8 10,489-506,-372 395,60-53,54-53,-238 227,-5 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1.4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0 579,'2'-4,"0"0,1 1,-1-1,1 0,0 1,0-1,0 1,0 0,0 0,1 0,7-4,-2-1,86-65,168-100,-180 122,253-158,-316 198,-3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8.4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122 1649,'-3'0,"-1"1,0 0,1 0,-1 0,0 1,1-1,-1 1,1-1,0 1,0 0,-1 1,1-1,1 1,-1-1,0 1,1 0,-1 0,1 0,0 0,0 0,0 0,0 1,-2 6,-2 3,1 0,1 1,0-1,1 1,-2 17,-17 141,22-170,0-1,-1 1,1 0,0-1,0 1,0-1,0 1,0 0,1-1,-1 1,0-1,1 1,-1-1,1 1,0-1,-1 1,1-1,0 1,0-1,0 0,0 0,0 1,2 1,-1-3,-1 0,1 1,-1-1,1 0,-1 0,1 0,-1 0,1 0,0 0,-1-1,1 1,-1 0,1-1,-1 1,1-1,-1 0,0 1,1-1,0-1,10-6,-1 0,0-1,18-18,0-1,4-6,0-1,29-42,-54 65,0 0,-1 0,0-1,-1 0,0-1,-1 1,-1-1,0 0,-1 0,0-1,0-17,-3 24,1-1,-2 1,1-1,-1 1,-1-1,1 1,-2 0,1 0,-1 0,0 0,-1 0,-5-9,5 12,0-1,0 1,-1 0,0 1,0-1,0 1,-1 0,1 0,-1 0,0 1,0 0,0 0,0 1,-1 0,1 0,-8-1,5 1,4 1,0 0,0 0,1-1,-1 1,0-1,-7-4,10 5,1 0,0 0,0 0,0 0,0-1,0 1,0 0,1 0,-1 0,0-1,0 1,1 0,-1-1,1 1,-1-1,1 1,0-1,0 1,0-1,-1 1,1-1,1 1,-1-1,0 1,0 0,0-1,1 1,0-3,4-9,1-1,0 1,1 0,0 1,1-1,1 1,0 1,0 0,15-14,0-2,393-472,-302 346,133-235,-241 376,-2 4,1-1,-2 1,1-1,-1 0,-1 0,1 0,-2-1,1 1,-1-1,1-16,-3 25,0-1,-1 0,1 1,-1-1,1 0,-1 1,1-1,-1 0,0 1,0-1,1 1,-1 0,0-1,0 1,-1 0,1-1,0 1,0 0,-1 0,1 0,-1 0,1 0,-1 0,1 1,-1-1,1 0,-1 1,0-1,1 1,-1 0,0-1,1 1,-1 0,0 0,1 0,-1 0,0 0,0 1,1-1,-1 0,0 1,-1 0,-3 0,-1 1,1 0,0 0,0 0,0 1,0 0,1 0,-1 0,1 1,-6 4,2 2,0 2,1-1,0 1,1 0,0 1,1 0,0 0,1 0,1 1,0-1,1 1,0 0,1 0,0 0,2 28,2 11,3-1,21 100,-12-95,3 0,2-1,3-1,2 0,2-2,2-2,45 61,21 13,165 168,-196-238,-51-45,1-1,-1 2,-1 0,0 0,0 1,-2 0,14 22,-21-31,-1 0,0 1,0-1,0 0,-1 1,1-1,-1 1,0-1,0 0,0 1,0-1,-1 1,1-1,-1 1,0-1,0 0,0 0,-1 1,1-1,-1 0,1 0,-1 0,0 0,0-1,-1 1,-3 3,-7 8,-1-1,-1-1,-27 18,18-13,-11 8,0-2,-2-1,-1-1,0-3,-1-1,-46 13,57-22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2.9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0 761,'9'-7,"-1"1,1 0,1 1,-1 0,1 0,-1 1,1 0,1 1,-1 0,0 0,1 1,-1 1,1 0,16 0,16 1,0 3,50 9,-79-10,6 0,-1 2,27 7,-42-10,0 1,-1-1,1 0,-1 1,1 0,-1 0,0 0,1 0,-1 0,0 1,-1-1,1 1,0 0,-1 0,1 0,-1 0,0 0,3 7,-4 2,-7-11,-12-17,9-2,1-1,0 0,1 0,2 0,0-1,0 0,2 0,1 0,0 0,2-1,0 1,1 0,1-1,1 1,6-21,-6 32,-1 0,1 1,1-1,0 1,0 0,0 0,1 0,0 1,1-1,0 1,0 1,0-1,13-9,-13 12,0 1,-1 0,1 0,0 1,1 0,-1 0,0 0,0 1,1 0,-1 0,1 1,-1-1,1 1,0 1,-1-1,0 1,1 0,-1 1,12 4,5 2,-1 2,0 1,-1 0,0 2,-1 1,33 27,100 110,-140-134,1 0,-12-16,-6-10,-19-33,3-2,2 0,1 0,3-2,1 0,3-1,1 0,3 0,-1-67,7 110,0 0,0 0,0 0,1 0,-1 0,1 0,0 0,0 1,1-1,-1 0,1 1,0-1,0 1,0-1,4-4,-4 7,0-1,0 0,0 1,1 0,-1-1,0 1,1 0,-1 0,1 0,0 1,-1-1,1 1,-1-1,1 1,0 0,0 0,-1 0,1 0,0 1,-1-1,1 1,-1-1,1 1,2 1,31 12,0 2,-2 1,0 2,-1 1,36 29,7 3,-57-39,-4-4,-1 0,25 23,-28-21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3.7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1 500,'1'-6,"1"1,0-1,0 1,1-1,0 1,0 0,0 0,0 0,1 1,0-1,5-4,1-3,113-120,-20 24,-60 56,-16 18,53-51,-67 75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4.5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0,'8'1,"0"0,1 1,-1-1,0 1,0 1,-1 0,1 0,0 0,-1 1,0 0,11 9,11 8,35 36,-32-27,124 98,-102-82,-39-34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5.81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0 257,'7'0,"0"0,-1 1,1 0,0 1,-1-1,1 1,-1 1,0-1,0 1,0 0,0 0,0 1,10 8,1 3,-1 1,26 33,19 19,-43-48,-16-17,0 0,1 0,-1 0,1-1,0 1,-1 0,1-1,0 0,0 0,5 3,-8-6,1 1,-1 0,0 0,0 0,1-1,-1 1,0 0,0 0,1-1,-1 1,0 0,0-1,0 1,1 0,-1-1,0 1,0 0,0-1,0 1,0 0,0-1,0 1,0 0,0-1,0 1,0-1,0 1,0 0,0-1,0 1,0 0,0-1,0 1,-1 0,1-1,0 1,0 0,0-1,-1 1,-5-19,6 18,-26-70,-1 2,-17-75,41 133,1 0,0 0,1-1,1 1,-1-1,2 1,1-17,-1 25,-1 0,1-1,0 1,0 0,1-1,-1 1,1 0,-1 0,1 0,0 0,0 1,0-1,0 0,1 1,-1 0,1-1,-1 1,1 0,0 0,0 1,0-1,0 0,0 1,0 0,1 0,-1 0,0 0,6 0,6-1,0 2,0 0,0 1,0 1,0 0,0 1,0 0,-1 1,0 1,1 1,-2 0,1 0,-1 1,15 11,21 16,-2 2,52 50,-82-70,13 10,-15-14,-1 0,0 1,-1 0,-1 1,19 27,-22-23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6.5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0 655,'1'-8,"0"0,0 0,1 0,0 0,0 1,1-1,0 1,7-13,39-58,-34 56,259-381,-245 354,-21 28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7.31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0,'0'9,"4"2,6 4,10 8,1 8,6 8,2 2,5 1,-3 4,2-3,-1-4,-2-5,-5-3,-7-3,-3-6,-3-3,0-5,-2-4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8.4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6 399,'-5'2,"10"-16,15-19,290-266,-281 274,-8 8,-1 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9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0 587,'26'-26,"-13"11,1 1,1 0,0 1,32-20,311-163,108-63,-438 242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2.5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1,'2'4,"0"0,0 1,0-1,0 0,1 0,0 0,-1 0,2-1,-1 1,0-1,0 0,1 0,0 0,5 3,116 82,204 109,-215-132,413 224,1123 436,-1292-607,634 120,-282-65,-238-51,128 60,-164-42,-250-87,685 168,-390-138,274 56,-678-120,-1 3,-1 4,71 35,197 129,-323-178,2 3,1 0,1-2,0 0,0-2,1-1,1-1,30 7,-20-8,0 2,0 2,-1 1,58 30,-22-10,1616 747,-1229-525,-431-241,0-1,2-1,-1-1,2-2,51 10,-70-17,116 41,-105-36,-1 0,36 19,21 8,-60-27,-4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4.5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1,'3'35,"1"1,3-1,0 0,2-1,22 54,-14-38,195 553,-33-98,-55-182,-123-320,0 0,1 1,-1-1,1 0,-1 0,1 0,0-1,0 1,1 0,-1-1,0 1,1-1,-1 0,1 0,5 3,-6-5,0 1,0-1,0-1,-1 1,1 0,0 0,0-1,0 1,-1-1,1 1,0-1,-1 0,1 0,0 0,-1 1,1-2,-1 1,1 0,-1 0,0 0,0-1,1 1,-1-1,0 1,0-1,0 1,0-1,-1 1,2-4,7-13,-1-1,0 0,-2 0,0-1,3-24,12-35,60-230,-44 156,-31 133,-2 1,0-1,-2 0,0 0,-1 0,-2-28,33 89,85 124,-39-57,91 167,-147-235,-6-9,23 56,-31-62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9.1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0 483,'0'-4,"5"-6,0-6,5-3,4-4,9-6,0-7,5-6,2-4,0 2,-1 3,-1 5,-1 4,-5 3,-2 7,-4 3,-5 0,-5 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5.5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1 480,'9'-2,"1"0,-1-1,0-1,0 1,0-1,-1-1,1 0,-1 0,0 0,-1-1,10-9,2 1,62-49,139-139,-201 182,0 0,-2-2,0 0,15-26,-29 39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6.7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1,'0'6,"1"0,0 0,0 0,1 0,0 0,0 0,0 0,1-1,0 1,5 7,44 56,-21-30,161 207,-45-61,-137-172,-1 0,-1 0,10 23,-10-16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08.89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0 304,'30'-2,"-1"-1,55-13,4-1,441-72,131-16,-448 78,-75 7,212-3,-234 21,93 5,-205-2,-1-1,1 0,0 1,-1 0,1-1,-1 1,1 0,-1 0,1 1,-1-1,1 0,2 3,5 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2.1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24,'24'-1,"0"-2,24-5,32-3,-44 11,1 1,-1 2,0 2,-1 1,1 1,-1 2,-1 2,0 1,45 23,10 12,-3 3,92 70,-100-59,-3 3,-3 3,-2 3,-4 4,58 82,-114-142,-1 1,-1 0,0 0,-1 0,0 1,-1 0,-1 0,3 18,1 18,2 66,-1-15,140 1674,-148-1713,17 626,-34 1,-46 41,-11 196,49-548,22-377,1 1,0-1,0 0,0 1,0-1,1 0,-1 1,1-1,0 0,0 0,0 1,0-1,0 0,1 0,0 0,-1 0,1-1,0 1,0 0,3 2,2-1,-1 0,1 0,0-1,0 0,0 0,0-1,0 0,10 2,1191 324,-463-146,-715-177,-12-3,0 2,32 9,-49-12,0 0,1-1,-1 1,0 0,1 0,-1 0,0 0,0 0,0 0,1 0,-1 0,-1 0,1 0,0 1,0-1,0 0,-1 1,1-1,0 1,-1-1,1 0,-1 1,0-1,1 1,-1 0,0-1,0 1,0-1,0 1,0-1,-1 1,1-1,0 1,-1-1,1 1,-1-1,1 1,-2 1,-3 9,-1-1,-1 1,-12 18,7-12,-19 30,3 2,1 0,3 2,2 1,-26 98,25-38,-10 132,29-176,2 0,4 1,14 94,4-60,4 0,5-2,45 104,-6-47,100 169,-95-206,6-3,4-4,5-4,166 162,-207-230,2-2,1-2,2-3,1-1,2-3,1-3,2-2,0-2,2-3,0-3,1-2,85 12,708 25,-767-52,442-23,-2-40,-432 47,-2-3,0-4,-1-5,-1-3,-2-5,136-71,-184 80,-1-2,-1-1,-2-3,52-53,-28 16,76-108,-121 151,-1-1,-1 0,-1 0,-2-1,0-1,9-42,23-177,-26 129,55-390,-59 361,-7-218,-14 282,-5 1,-3 0,-33-103,1 7,-74-196,62 208,57 156,-1 0,0 0,0 0,-1 1,0-1,-1 1,0 0,-14-15,7 13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3.7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65,'1'-2,"-1"-1,1 1,0-1,0 0,0 1,0 0,0-1,1 1,-1 0,1-1,0 1,-1 0,1 0,0 1,0-1,0 0,0 0,1 1,-1 0,0-1,6-1,-3 0,1 1,-1-1,1 1,0 0,0 1,0-1,0 1,10 0,-6 2,1 1,0 0,-1 1,0 0,0 1,1 0,-2 1,1 0,-1 0,1 1,-2 0,1 0,-1 1,0 1,0-1,-1 1,12 16,4 8,-1 0,-2 2,24 55,-43-88,24 54,20 63,-40-103,-1 0,0 1,-1-1,-1 1,0 0,-2 0,1-1,-2 1,-3 25,2-35,0 0,0 0,-1 0,0 0,0 0,0-1,-1 1,0-1,-8 9,-12 18,23-32,1 0,-1 0,1 1,0-1,-1 0,1 1,0-1,0 0,-1 1,1-1,0 1,0-1,-1 1,1-1,0 0,0 1,0-1,0 1,0-1,0 1,0-1,0 1,0-1,0 0,0 1,0-1,0 1,0-1,0 1,0-1,0 1,1-1,-1 0,0 1,0-1,1 1,-1-1,0 0,0 1,1-1,-1 0,0 1,1-1,-1 0,1 0,-1 1,0-1,1 0,-1 0,1 0,-1 1,0-1,1 0,-1 0,1 0,-1 0,1 0,-1 0,1 0,-1 0,1 0,-1 0,0 0,1 0,-1 0,2-1,40-7,-30 5,18-2,0 1,1 1,50 3,-71 0,-1 1,1 0,-1 1,1 0,-1 0,0 1,0 0,0 1,0 0,-1 0,1 1,-1 0,0 0,-1 1,13 12,-12-9,0 1,-1-1,0 1,-1 1,0-1,0 1,-1 1,0-1,-1 0,4 23,-7-28,0 0,-1-1,0 1,0 0,-1 0,0 0,0-1,0 1,0-1,-1 1,0-1,0 1,-1-1,1 0,-1 0,0 0,-1 0,1 0,-1-1,0 0,0 0,0 0,0 0,-1 0,-5 2,5-2,0-1,-1 0,1 0,-1 0,0-1,0 0,-7 2,-2-2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4.6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1 460,'2'-9,"0"0,1 0,0 0,1 0,0 0,0 1,11-16,-9 13,50-81,114-145,-157 219,-2 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5.3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0,'0'14,"2"-1,-1 0,2 1,0-1,0 0,9 18,38 75,-31-71,289 530,-214-401,-65-103,-22-39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6.5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1004,'1'-4,"1"1,-1-1,1 1,0-1,0 1,0-1,0 1,1 0,-1 0,1 0,0 1,0-1,0 1,0-1,4-1,7-8,404-311,-221 182,381-249,-521 353,-39 24,0 1,23-10,-32 19,-8 10,-7 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17.6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1 582,'0'-2,"1"0,-1 1,1-1,0 0,0 1,0-1,0 1,0-1,0 1,0-1,0 1,1 0,-1-1,0 1,1 0,-1 0,1 0,-1 0,3-1,35-17,-36 18,315-109,-115 43,241-101,-428 160,-1 0,0-2,0 0,-1 0,-1-1,0-1,0 0,-1-1,16-21,11-10,-25 29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23.7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506 20,'0'-1,"0"0,0 0,0 0,-1 0,1 0,-1 0,1 0,0 1,-1-1,1 0,-1 0,0 0,1 1,-1-1,0 0,1 0,-1 1,0-1,0 1,0-1,0 1,1-1,-1 1,0-1,0 1,0 0,0 0,0-1,0 1,0 0,0 0,0 0,0 0,0 0,0 0,0 0,0 1,0-1,0 0,-1 1,-2-1,-1 1,1 0,0 0,0 0,0 1,0 0,0-1,-5 4,-3 6,0 0,1 1,0 1,0 0,2 0,-1 1,2 0,-11 23,-45 130,53-136,-41 138,-50 282,16 182,80-591,3-27,1 0,0 0,1 1,0-1,2 0,-1 0,5 21,-4-34,-1 0,1-1,0 1,0-1,0 0,0 1,0-1,0 0,0 0,0 1,0-1,1 0,-1 0,0 0,1 0,-1-1,1 1,-1 0,1-1,-1 1,1-1,0 1,-1-1,1 0,0 1,-1-1,1 0,0 0,-1 0,1 0,-1-1,1 1,0 0,-1-1,1 1,1-2,12-2,-1-1,0-1,17-9,-2 2,32-11,-2-2,0-2,85-57,-55 23,107-96,-149 109,-44 47,-1-1,0 1,-1-1,1 0,0 0,-1 1,1-1,-1 0,0-1,0 1,0 0,-1 0,1 0,-1-1,1 1,-1 0,-1-5,1 7,0 0,0 0,-1 0,1 0,0 0,-1 0,1 0,-1 0,1 0,-1 0,1 0,-1 0,0 1,1-1,-1 0,0 1,0-1,0 0,1 1,-1-1,0 1,0-1,0 1,0-1,-2 1,1-1,-1 1,0 0,1 0,-1 0,1 0,-1 0,0 1,1-1,-6 3,-51 26,58-28,-48 25,-75 29,85-39,15-8,0 0,-44 7,-2 0,49-9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49.9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131 1,'-2'0,"-1"1,1 0,0-1,0 1,0 0,0 0,0 0,0 0,0 1,0-1,0 1,1-1,-1 1,0-1,1 1,-1 0,0 2,-22 36,9 3,1 1,2 0,2 1,2 0,2 0,2 1,2 0,4 50,-2-90,1 0,0 0,1 0,-1 0,1-1,0 1,1-1,-1 1,1-1,0 0,1 0,-1 0,1 0,0 0,0-1,0 0,1 0,-1 0,1 0,0-1,0 0,1 0,-1 0,0-1,1 0,8 3,15 3,1-1,-1-2,1-1,34 0,-28-1,22-1,0-2,1-3,-1-2,0-3,-1-3,0-1,79-30,-126 38,0 0,1 0,-2-1,1 0,-1-1,17-13,-7 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26.4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0,'16'11,"-1"0,0 1,-1 0,0 1,16 21,-11-13,91 110,-12-12,-92-113,0 0,0 0,1-1,-1 0,1 0,0 0,1-1,-1 0,1-1,0 1,0-1,0-1,9 2,6-1,0-1,-1-1,35-3,-17 1,59-1,222-12,691-134,-957 135,1 3,1 2,59-1,-85 8,1-1,-1-2,0-1,0-2,43-14,-70 20,0-1,0 0,0 0,-1 0,1 0,-1 0,0-1,1 0,-1 1,0-1,-1 0,1-1,0 1,-1 0,0-1,0 1,0-1,0 0,0 0,-1 0,0 0,0 0,0 0,1-5,0-12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28.7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1968 0,'-7'2,"0"-1,1 1,-1 0,1 1,0 0,0 0,0 0,0 1,-10 8,-7 3,-50 21,-2-2,-1-4,-2-4,0-3,-113 19,142-33,-48 9,-113 36,148-38,-1-3,0-2,-82 2,143-13,-100 5,68-5,0 2,0 1,1 2,-59 15,68-14,0 0,0-2,-1-1,1-1,-1-1,1-1,-32-4,54 4,-1 0,1-1,0 1,-1-1,1 0,0 1,-1-1,1 0,0 0,0-1,0 1,0 0,0-1,0 1,0-1,0 1,1-1,-1 0,1 0,-1 0,1 0,0 0,-2-3,2 1,-1 0,1-1,0 1,1-1,-1 1,1-1,-1 1,2-1,-1 1,0-1,1 1,1-6,-1 5,0-1,0 0,1 1,0-1,0 1,1 0,-1 0,1 0,0 0,1 0,-1 0,1 1,0 0,0 0,0 0,0 0,1 0,0 1,0 0,8-5,-7 7,-1 1,0-1,0 1,1 0,-1 0,0 1,7 1,11 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4:32.8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1 977,'1'3,"1"-1,0 0,0 0,0 0,0 0,0 0,0 0,1-1,-1 1,1-1,-1 1,1-1,-1 0,1 0,3 1,1 1,335 141,5-14,516 120,283-43,17-92,-785-82,525 36,833-39,-905-72,-4-33,439-29,1221-65,-955 40,-23-43,395-11,-1858 182,908 2,-823 22,-107-17,1 0,-1-2,1-1,0-1,0-1,-1 0,30-5,1-14,-43 13,1 0,-1 1,17-3,231-14,-129 14,2432-285,-2077 242,-465 48,-1 0,0-2,0 0,-1-1,1-1,30-15,-20 11,1 2,0 0,0 2,37-2,27-5,32-11,0-6,239-89,-362 118,0-1,0 1,-1-1,1 0,-1 0,0 0,1-1,3-3,-7 6,0-1,0 0,1 0,-1 0,0 0,0 0,0 0,0 0,0 0,0 0,0 0,0 1,0-1,-1 0,1 0,0 0,-1 0,1 0,0 0,-1 1,1-1,-1 0,1 0,-1 1,0-1,1 0,-1 1,0-1,1 1,-1-1,0 1,0-1,1 1,-1-1,0 1,0 0,-1-1,-46-28,35 22,-1-1,1-1,-19-16,-16-23,1-2,3-3,-63-99,104 148,0 1,1-1,-1 0,-1 1,1-1,0 1,-1 0,1 0,-1 1,0-1,-8-3,10 5,1 1,-1-1,0 1,1 0,-1 0,0-1,1 1,-1 0,0 0,0 1,1-1,-1 0,0 1,1-1,-1 1,0-1,1 1,-1 0,1-1,-1 1,1 0,0 0,-1 0,1 0,0 1,-1-1,1 0,0 0,0 1,0-1,0 1,0-1,1 1,-2 2,-10 20,1 1,1 0,1 0,1 1,-4 31,11-56,1-1,-1 1,1 0,0 0,0 0,-1-1,1 1,0 0,0 0,0 0,0 0,0 0,0-1,0 1,0 0,0 0,0 0,1 0,-1-1,0 1,1 0,-1 0,0 0,1-1,-1 1,1 0,-1-1,1 1,-1 0,1-1,0 1,-1-1,1 1,0-1,0 1,-1-1,1 1,0-1,0 0,-1 1,1-1,0 0,0 0,0 0,0 0,-1 0,1 1,2-2,0 1,0-1,0 0,0 0,0 0,0 0,0-1,-1 1,1-1,0 0,-1 0,1 0,2-2,5-9,1 0,-2 0,0-1,0 0,-1-1,-1 0,-1 0,8-24,-13 36,0 0,0 0,1 0,-1 1,1-1,0 0,0 1,0-1,0 1,0 0,1-1,-1 1,1 0,-1 0,1 1,0-1,0 1,0-1,0 1,0 0,0 0,0 0,0 0,0 1,1-1,-1 1,5 0,11 0,0 1,0 0,32 8,-9-2,166 20,120 11,-325-38,45 6,-46-6,0 1,0-1,0 0,0 1,-1 0,1-1,0 1,0 0,0 0,-1 0,1 0,0 0,-1 0,1 1,-1-1,1 0,-1 1,0-1,2 4,-3-4,0 0,-1 0,1 0,0 0,-1 0,1-1,-1 1,1 0,-1 0,0 0,1 0,-1-1,0 1,0 0,1-1,-1 1,0 0,0-1,0 1,0-1,0 0,0 1,0-1,0 0,-2 1,-31 10,32-10,-33 8,-43 4,-21 5,-135 46,-185 40,378-95,0 1,0 2,1 2,-39 19,71-29,0-1,-1-1,1 1,-13 1,21-4,-1 0,0 0,1 0,-1 1,0-1,1 0,-1 0,0 0,1-1,-1 1,1 0,-1 0,0 0,1 0,-1-1,0 1,1 0,-1 0,1-1,-1 1,1 0,-1-1,1 1,-1-1,1 1,-1-1,1-1,0 1,0-1,0 1,0 0,1-1,-1 1,0-1,1 1,-1 0,1 0,0-1,-1 1,1 0,0 0,0 0,0-1,0 1,1-1,151-169,-83 89,-65 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0.8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1081,'3'-8,"0"1,0 0,1 0,0 1,0-1,0 1,1 0,6-7,-8 10,489-506,-372 395,60-53,54-53,-238 227,-5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1.4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0 579,'2'-4,"0"0,1 1,-1-1,1 0,0 1,0-1,0 1,0 0,0 0,1 0,7-4,-2-1,86-65,168-100,-180 122,253-158,-316 198,-3 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4T22:33:52.9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0 761,'9'-7,"-1"1,1 0,1 1,-1 0,1 0,-1 1,1 0,1 1,-1 0,0 0,1 1,-1 1,1 0,16 0,16 1,0 3,50 9,-79-10,6 0,-1 2,27 7,-42-10,0 1,-1-1,1 0,-1 1,1 0,-1 0,0 0,1 0,-1 0,0 1,-1-1,1 1,0 0,-1 0,1 0,-1 0,0 0,3 7,-4 2,-7-11,-12-17,9-2,1-1,0 0,1 0,2 0,0-1,0 0,2 0,1 0,0 0,2-1,0 1,1 0,1-1,1 1,6-21,-6 32,-1 0,1 1,1-1,0 1,0 0,0 0,1 0,0 1,1-1,0 1,0 1,0-1,13-9,-13 12,0 1,-1 0,1 0,0 1,1 0,-1 0,0 0,0 1,1 0,-1 0,1 1,-1-1,1 1,0 1,-1-1,0 1,1 0,-1 1,12 4,5 2,-1 2,0 1,-1 0,0 2,-1 1,33 27,100 110,-140-134,1 0,-12-16,-6-10,-19-33,3-2,2 0,1 0,3-2,1 0,3-1,1 0,3 0,-1-67,7 110,0 0,0 0,0 0,1 0,-1 0,1 0,0 0,0 1,1-1,-1 0,1 1,0-1,0 1,0-1,4-4,-4 7,0-1,0 0,0 1,1 0,-1-1,0 1,1 0,-1 0,1 0,0 1,-1-1,1 1,-1-1,1 1,0 0,0 0,-1 0,1 0,0 1,-1-1,1 1,-1-1,1 1,2 1,31 12,0 2,-2 1,0 2,-1 1,36 29,7 3,-57-39,-4-4,-1 0,25 23,-28-21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DDA6-24E5-4CAB-8C15-4486E6734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C42A9-A5CE-4671-8D7E-06FA59844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C693D-2CCF-4127-A2E0-F1B1A46BC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3FB26-C1E5-4309-B735-645CA65E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54CAF-347E-4298-B4B3-14E7CE471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3547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98C3-CB12-4392-B8F2-CDBED51B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18926-5E48-419C-95ED-A58AEDD60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FF86F-456F-4B58-97A4-2FDD512A4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EF277-9A3C-4A6B-ACEE-728883887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6F230-D8FE-4CDC-AD21-515A9C173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2906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D52A9-155C-4E98-9FE5-58C07D12E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5EF44-3307-4EEB-8D19-EE19B89A5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6EEC5-652B-476B-B76D-DA47E5C7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1E88A-8FE1-4266-9142-2EF87788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73E8-4BBE-495E-BF96-7E55D5AA4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63644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3835E-0573-4673-868B-8BB6A053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FBB63-BCA9-40A2-9BA5-FDB1B701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75ECE-E82C-4240-95FD-5191D9EF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F3FAC-5A89-467D-A9B1-2680C3ED7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AE63F-67C6-4CB8-BBB8-57C3E537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807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B5CE-D973-40BA-B767-8ADFA14C4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CF1DF-EDB1-444D-9020-285869CD4B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8B847-0B7F-4BCC-813D-A5B59C5C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A903C-A461-4515-B1C0-007845AA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B2345-BA43-4C7F-8C6C-A5805213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612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B5DA5-A53E-4A4A-99D2-2C52FD87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BE44E-91C4-4547-BB51-304E10E6A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5CED7-236E-4575-822E-326CB8307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8EAE3-9BDE-4393-A85A-ED67CD943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D2289-BA2A-4209-BFE9-D9ABC9BB0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AF2C6-6B9D-4922-8E2D-007BBD7D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813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40CAC-F6EF-44F3-9328-E4A72B14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44B8F-7215-482D-AB08-4C70E6407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3D793-AE25-4E38-A798-449901956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72333-2184-4B14-9079-7C3B9077D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F5D095-BEFB-4242-B716-1DA3AD3F8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04CA2E-A33F-4F36-A97F-1E64262C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31B068-8042-4D19-BAA9-FEF81328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AE7F23-2252-43F0-B68D-F0BAB4F5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193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5A3E-D1E7-4B93-B2C4-4297DCD4C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B06CFB-369D-4889-AF8B-E74222485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B4F22-D381-40C7-90A1-94E052B9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556C0-23FD-4074-BFF1-354EF243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6380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BC3171-A26B-4561-A7C8-3C25D303B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8C005-7C1D-459B-BA28-C0001B9F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DBFE9-DF49-454A-80F2-88E9FD06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009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30876-1737-416A-941D-54DF5D5A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4995B-4962-4004-AA62-AA41548CB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BDE22-1E42-4DA3-83D6-5DE718212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FEE0E-2C6E-4D7D-B0F7-A9080BE12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279C7A-1DD0-484A-843B-9F499EEA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0296E-BB3F-47D9-B2CF-7B3EED28C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767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423E-D9FD-4AA4-A306-A73A9233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D2923-5792-4E90-8190-739748CE0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C66A6B-7933-49E8-98F4-E9B42C8B0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82C375-C203-445F-BE16-75C345519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D4E85-9E2C-4404-8815-5257CE9C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619ED-722E-4C14-BF7B-0570B46EE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0567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9FC36D-66B4-4ECD-BF3A-8755D970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73A4F-6C7C-4D48-AD47-412596A8E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58523-0A2A-4F71-BA43-B57FAE9C0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CE58C-FC7A-4652-831E-E61BBECB3576}" type="datetimeFigureOut">
              <a:rPr lang="th-TH" smtClean="0"/>
              <a:t>31/12/63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364EB-BE37-4F08-A221-347AD3074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06207-E6A3-4C89-8D81-7E76E18D6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79932-94DA-49CD-8E79-CBFE43B7292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128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4.wdp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NULL"/><Relationship Id="rId50" Type="http://schemas.openxmlformats.org/officeDocument/2006/relationships/customXml" Target="../ink/ink24.xml"/><Relationship Id="rId55" Type="http://schemas.openxmlformats.org/officeDocument/2006/relationships/image" Target="NULL"/><Relationship Id="rId6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1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NULL"/><Relationship Id="rId41" Type="http://schemas.openxmlformats.org/officeDocument/2006/relationships/image" Target="NULL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NULL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NULL"/><Relationship Id="rId40" Type="http://schemas.openxmlformats.org/officeDocument/2006/relationships/customXml" Target="../ink/ink19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28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NULL"/><Relationship Id="rId57" Type="http://schemas.openxmlformats.org/officeDocument/2006/relationships/image" Target="NULL"/><Relationship Id="rId61" Type="http://schemas.openxmlformats.org/officeDocument/2006/relationships/image" Target="NULL"/><Relationship Id="rId10" Type="http://schemas.openxmlformats.org/officeDocument/2006/relationships/customXml" Target="../ink/ink4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NULL"/><Relationship Id="rId4" Type="http://schemas.openxmlformats.org/officeDocument/2006/relationships/customXml" Target="../ink/ink1.xml"/><Relationship Id="rId9" Type="http://schemas.openxmlformats.org/officeDocument/2006/relationships/image" Target="NULL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NULL"/><Relationship Id="rId30" Type="http://schemas.openxmlformats.org/officeDocument/2006/relationships/customXml" Target="../ink/ink14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8" Type="http://schemas.openxmlformats.org/officeDocument/2006/relationships/customXml" Target="../ink/ink3.xml"/><Relationship Id="rId51" Type="http://schemas.openxmlformats.org/officeDocument/2006/relationships/image" Target="NULL"/><Relationship Id="rId3" Type="http://schemas.openxmlformats.org/officeDocument/2006/relationships/image" Target="../media/image42.png"/><Relationship Id="rId12" Type="http://schemas.openxmlformats.org/officeDocument/2006/relationships/customXml" Target="../ink/ink5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customXml" Target="../ink/ink39.xml"/><Relationship Id="rId26" Type="http://schemas.openxmlformats.org/officeDocument/2006/relationships/customXml" Target="../ink/ink43.xml"/><Relationship Id="rId39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customXml" Target="../ink/ink47.xml"/><Relationship Id="rId42" Type="http://schemas.openxmlformats.org/officeDocument/2006/relationships/customXml" Target="../ink/ink51.xml"/><Relationship Id="rId47" Type="http://schemas.openxmlformats.org/officeDocument/2006/relationships/image" Target="NULL"/><Relationship Id="rId50" Type="http://schemas.openxmlformats.org/officeDocument/2006/relationships/customXml" Target="../ink/ink55.xml"/><Relationship Id="rId55" Type="http://schemas.openxmlformats.org/officeDocument/2006/relationships/image" Target="NULL"/><Relationship Id="rId6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41.png"/><Relationship Id="rId16" Type="http://schemas.openxmlformats.org/officeDocument/2006/relationships/customXml" Target="../ink/ink38.xml"/><Relationship Id="rId20" Type="http://schemas.openxmlformats.org/officeDocument/2006/relationships/customXml" Target="../ink/ink40.xml"/><Relationship Id="rId29" Type="http://schemas.openxmlformats.org/officeDocument/2006/relationships/image" Target="NULL"/><Relationship Id="rId41" Type="http://schemas.openxmlformats.org/officeDocument/2006/relationships/image" Target="NULL"/><Relationship Id="rId54" Type="http://schemas.openxmlformats.org/officeDocument/2006/relationships/customXml" Target="../ink/ink57.xml"/><Relationship Id="rId6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image" Target="NULL"/><Relationship Id="rId24" Type="http://schemas.openxmlformats.org/officeDocument/2006/relationships/customXml" Target="../ink/ink42.xml"/><Relationship Id="rId32" Type="http://schemas.openxmlformats.org/officeDocument/2006/relationships/customXml" Target="../ink/ink46.xml"/><Relationship Id="rId37" Type="http://schemas.openxmlformats.org/officeDocument/2006/relationships/image" Target="NULL"/><Relationship Id="rId40" Type="http://schemas.openxmlformats.org/officeDocument/2006/relationships/customXml" Target="../ink/ink50.xml"/><Relationship Id="rId45" Type="http://schemas.openxmlformats.org/officeDocument/2006/relationships/image" Target="NULL"/><Relationship Id="rId53" Type="http://schemas.openxmlformats.org/officeDocument/2006/relationships/image" Target="NULL"/><Relationship Id="rId58" Type="http://schemas.openxmlformats.org/officeDocument/2006/relationships/customXml" Target="../ink/ink59.xm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customXml" Target="../ink/ink44.xml"/><Relationship Id="rId36" Type="http://schemas.openxmlformats.org/officeDocument/2006/relationships/customXml" Target="../ink/ink48.xml"/><Relationship Id="rId49" Type="http://schemas.openxmlformats.org/officeDocument/2006/relationships/image" Target="NULL"/><Relationship Id="rId57" Type="http://schemas.openxmlformats.org/officeDocument/2006/relationships/image" Target="NULL"/><Relationship Id="rId61" Type="http://schemas.openxmlformats.org/officeDocument/2006/relationships/image" Target="NULL"/><Relationship Id="rId10" Type="http://schemas.openxmlformats.org/officeDocument/2006/relationships/customXml" Target="../ink/ink35.xml"/><Relationship Id="rId19" Type="http://schemas.openxmlformats.org/officeDocument/2006/relationships/image" Target="NULL"/><Relationship Id="rId31" Type="http://schemas.openxmlformats.org/officeDocument/2006/relationships/image" Target="NULL"/><Relationship Id="rId44" Type="http://schemas.openxmlformats.org/officeDocument/2006/relationships/customXml" Target="../ink/ink52.xml"/><Relationship Id="rId52" Type="http://schemas.openxmlformats.org/officeDocument/2006/relationships/customXml" Target="../ink/ink56.xml"/><Relationship Id="rId60" Type="http://schemas.openxmlformats.org/officeDocument/2006/relationships/customXml" Target="../ink/ink60.xml"/><Relationship Id="rId65" Type="http://schemas.openxmlformats.org/officeDocument/2006/relationships/image" Target="NULL"/><Relationship Id="rId4" Type="http://schemas.openxmlformats.org/officeDocument/2006/relationships/customXml" Target="../ink/ink32.xml"/><Relationship Id="rId9" Type="http://schemas.openxmlformats.org/officeDocument/2006/relationships/image" Target="NULL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NULL"/><Relationship Id="rId30" Type="http://schemas.openxmlformats.org/officeDocument/2006/relationships/customXml" Target="../ink/ink45.xml"/><Relationship Id="rId35" Type="http://schemas.openxmlformats.org/officeDocument/2006/relationships/image" Target="NULL"/><Relationship Id="rId43" Type="http://schemas.openxmlformats.org/officeDocument/2006/relationships/image" Target="NULL"/><Relationship Id="rId48" Type="http://schemas.openxmlformats.org/officeDocument/2006/relationships/customXml" Target="../ink/ink54.xml"/><Relationship Id="rId56" Type="http://schemas.openxmlformats.org/officeDocument/2006/relationships/customXml" Target="../ink/ink58.xml"/><Relationship Id="rId64" Type="http://schemas.openxmlformats.org/officeDocument/2006/relationships/customXml" Target="../ink/ink62.xml"/><Relationship Id="rId8" Type="http://schemas.openxmlformats.org/officeDocument/2006/relationships/customXml" Target="../ink/ink34.xml"/><Relationship Id="rId51" Type="http://schemas.openxmlformats.org/officeDocument/2006/relationships/image" Target="NULL"/><Relationship Id="rId3" Type="http://schemas.openxmlformats.org/officeDocument/2006/relationships/image" Target="../media/image42.png"/><Relationship Id="rId12" Type="http://schemas.openxmlformats.org/officeDocument/2006/relationships/customXml" Target="../ink/ink36.xml"/><Relationship Id="rId17" Type="http://schemas.openxmlformats.org/officeDocument/2006/relationships/image" Target="NULL"/><Relationship Id="rId25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49.xml"/><Relationship Id="rId46" Type="http://schemas.openxmlformats.org/officeDocument/2006/relationships/customXml" Target="../ink/ink53.xml"/><Relationship Id="rId5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2CFD-C933-47BC-BD7D-6BD0595F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43" y="139708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Signals and System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55BD4-E6F7-4DBD-A515-D0D856F93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9441"/>
            <a:ext cx="10515600" cy="235752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Dr. Wazir Muhammad Laghari</a:t>
            </a:r>
          </a:p>
          <a:p>
            <a:pPr marL="0" indent="0" algn="ctr">
              <a:buNone/>
            </a:pPr>
            <a:r>
              <a:rPr lang="en-US" b="1" dirty="0"/>
              <a:t>Electrical Engineering Department</a:t>
            </a:r>
          </a:p>
          <a:p>
            <a:pPr marL="0" indent="0" algn="ctr">
              <a:buNone/>
            </a:pPr>
            <a:r>
              <a:rPr lang="en-US" b="1" dirty="0"/>
              <a:t>BUET, Khuzdar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val="2611430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D3DEB-94CB-411B-A3F9-9EEBED81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363"/>
            <a:ext cx="10515600" cy="800735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Time Scaling of Continuous-Time Signals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29ACF-C49D-4854-9DB6-9ED2BE016327}"/>
              </a:ext>
            </a:extLst>
          </p:cNvPr>
          <p:cNvSpPr txBox="1"/>
          <p:nvPr/>
        </p:nvSpPr>
        <p:spPr>
          <a:xfrm>
            <a:off x="3048755" y="2738766"/>
            <a:ext cx="60975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Speed up or slow down a signal • Multiply the time in the argument by a constant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289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730B9-1275-45CD-B59E-1FA65EC1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" y="290512"/>
            <a:ext cx="9692640" cy="3316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DEB58-20D7-43A3-8DC5-02BA8C71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93" y="3741420"/>
            <a:ext cx="8464867" cy="29022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BDA4A-AD45-4985-8797-3C21E9ED9C5A}"/>
              </a:ext>
            </a:extLst>
          </p:cNvPr>
          <p:cNvSpPr txBox="1"/>
          <p:nvPr/>
        </p:nvSpPr>
        <p:spPr>
          <a:xfrm>
            <a:off x="9560459" y="2052551"/>
            <a:ext cx="254402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Speed up or slow down a signal. </a:t>
            </a:r>
          </a:p>
          <a:p>
            <a:r>
              <a:rPr lang="en-US" sz="2400" dirty="0"/>
              <a:t>Multiply the time in the argument by a constant</a:t>
            </a:r>
            <a:endParaRPr lang="th-TH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9A3D426-E21F-40FF-A7A5-1B1C96E161CC}"/>
              </a:ext>
            </a:extLst>
          </p:cNvPr>
          <p:cNvSpPr/>
          <p:nvPr/>
        </p:nvSpPr>
        <p:spPr>
          <a:xfrm>
            <a:off x="9560459" y="2052551"/>
            <a:ext cx="2544025" cy="207582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1912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C8B109D-2153-4CA6-BAC2-A0EBB82C8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931" y="204497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Q: Find x(3t)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B0BB2-1B20-4932-A445-9E37D353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743" y="204497"/>
            <a:ext cx="3000375" cy="2343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412C1-5200-487A-A823-8581EB4B1FED}"/>
                  </a:ext>
                </a:extLst>
              </p:cNvPr>
              <p:cNvSpPr txBox="1"/>
              <p:nvPr/>
            </p:nvSpPr>
            <p:spPr>
              <a:xfrm>
                <a:off x="0" y="2235666"/>
                <a:ext cx="4647501" cy="50660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0412C1-5200-487A-A823-8581EB4B1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35666"/>
                <a:ext cx="4647501" cy="50660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59FDEFC-27BD-475F-BC9D-9C11CABA9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687" y="2547647"/>
            <a:ext cx="2714625" cy="217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A1845-B3DB-41DF-8D46-A26CE3A866A8}"/>
              </a:ext>
            </a:extLst>
          </p:cNvPr>
          <p:cNvSpPr txBox="1"/>
          <p:nvPr/>
        </p:nvSpPr>
        <p:spPr>
          <a:xfrm>
            <a:off x="6769916" y="3204594"/>
            <a:ext cx="359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Compression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44336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5C3E7-D0A0-4A53-9F3F-965EC5622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04" y="314792"/>
            <a:ext cx="10515600" cy="6079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Time Scaling Compression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64001-4D58-41B2-B8FF-B2D805343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79" y="922790"/>
            <a:ext cx="9839325" cy="523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7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BC94CA-0BB7-423F-927B-3AAEE0FF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70" y="1399476"/>
            <a:ext cx="10239419" cy="47160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A7AD75-63B6-4D2F-BD46-8B7E0493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04" y="314792"/>
            <a:ext cx="10515600" cy="60799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Time Scaling Expansion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10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FE4A87-2E2B-4034-B579-A25F30C1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7" y="119980"/>
            <a:ext cx="6619875" cy="937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4A8DB7-B6F4-4EF9-9A86-55652647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57" y="1057013"/>
            <a:ext cx="3514725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10431-ABF9-49DA-8118-589E4DA18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070" y="1686754"/>
            <a:ext cx="4914900" cy="2276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D72BE9-F83B-4F8F-A6B2-C57CAA5BB3E3}"/>
                  </a:ext>
                </a:extLst>
              </p:cNvPr>
              <p:cNvSpPr txBox="1"/>
              <p:nvPr/>
            </p:nvSpPr>
            <p:spPr>
              <a:xfrm>
                <a:off x="740329" y="3221819"/>
                <a:ext cx="4142064" cy="3031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1800" b="0" dirty="0"/>
              </a:p>
              <a:p>
                <a:endParaRPr lang="en-US" sz="1800" b="0" dirty="0"/>
              </a:p>
              <a:p>
                <a:endParaRPr lang="en-US" sz="1800" b="0" dirty="0"/>
              </a:p>
              <a:p>
                <a:endParaRPr lang="en-US" sz="1800" b="0" dirty="0"/>
              </a:p>
              <a:p>
                <a:endParaRPr lang="en-US" sz="1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D72BE9-F83B-4F8F-A6B2-C57CAA5B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29" y="3221819"/>
                <a:ext cx="4142064" cy="30319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5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7CFDB3-DE2F-4F28-8DD1-675142BB8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2" y="204787"/>
            <a:ext cx="9782175" cy="5686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BCB5D2-7116-474B-8E7F-68C17EA20B94}"/>
              </a:ext>
            </a:extLst>
          </p:cNvPr>
          <p:cNvSpPr txBox="1"/>
          <p:nvPr/>
        </p:nvSpPr>
        <p:spPr>
          <a:xfrm>
            <a:off x="670560" y="3429000"/>
            <a:ext cx="2491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endParaRPr lang="th-T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59B5D0-83F2-41F7-951F-0BBD0A0A13DF}"/>
                  </a:ext>
                </a:extLst>
              </p:cNvPr>
              <p:cNvSpPr txBox="1"/>
              <p:nvPr/>
            </p:nvSpPr>
            <p:spPr>
              <a:xfrm>
                <a:off x="8526780" y="411480"/>
                <a:ext cx="1364091" cy="4308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59B5D0-83F2-41F7-951F-0BBD0A0A1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780" y="411480"/>
                <a:ext cx="1364091" cy="4308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286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4EA9-444A-4026-8B90-AE19B7792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1461"/>
            <a:ext cx="10888980" cy="754379"/>
          </a:xfrm>
        </p:spPr>
        <p:txBody>
          <a:bodyPr>
            <a:noAutofit/>
          </a:bodyPr>
          <a:lstStyle/>
          <a:p>
            <a:r>
              <a:rPr lang="en-US" sz="3600" b="1" i="0" dirty="0">
                <a:solidFill>
                  <a:srgbClr val="7030A0"/>
                </a:solidFill>
                <a:effectLst/>
                <a:latin typeface="Roboto"/>
              </a:rPr>
              <a:t>Amplitude Scaling of Continuous-Time Signals</a:t>
            </a:r>
            <a:br>
              <a:rPr lang="en-US" sz="3600" b="1" i="0" dirty="0">
                <a:solidFill>
                  <a:srgbClr val="7030A0"/>
                </a:solidFill>
                <a:effectLst/>
                <a:latin typeface="Roboto"/>
              </a:rPr>
            </a:br>
            <a:endParaRPr lang="th-TH" sz="36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D0D79-7E19-4519-90D9-1FDC11E82867}"/>
              </a:ext>
            </a:extLst>
          </p:cNvPr>
          <p:cNvPicPr/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" y="935355"/>
            <a:ext cx="5724525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8A555-2858-47EA-B2D2-9E2FD929989D}"/>
              </a:ext>
            </a:extLst>
          </p:cNvPr>
          <p:cNvSpPr txBox="1"/>
          <p:nvPr/>
        </p:nvSpPr>
        <p:spPr>
          <a:xfrm>
            <a:off x="4602480" y="941070"/>
            <a:ext cx="179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Amplification</a:t>
            </a:r>
            <a:endParaRPr lang="th-TH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5BCC0-DE9D-45B1-BEE2-DDCAABB96115}"/>
              </a:ext>
            </a:extLst>
          </p:cNvPr>
          <p:cNvSpPr txBox="1"/>
          <p:nvPr/>
        </p:nvSpPr>
        <p:spPr>
          <a:xfrm>
            <a:off x="2712720" y="134118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</a:rPr>
              <a:t>OR</a:t>
            </a:r>
            <a:endParaRPr lang="th-TH" sz="2000" b="1" dirty="0">
              <a:solidFill>
                <a:srgbClr val="00B0F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B61FAD-776F-4A1D-9CF0-21041633D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70" y="2685241"/>
            <a:ext cx="10607040" cy="29017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93675-B4B2-4419-8FCF-E6AFC2B38C2A}"/>
              </a:ext>
            </a:extLst>
          </p:cNvPr>
          <p:cNvSpPr txBox="1"/>
          <p:nvPr/>
        </p:nvSpPr>
        <p:spPr>
          <a:xfrm>
            <a:off x="6918959" y="864126"/>
            <a:ext cx="39814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Multiply the entire signal by a constant value</a:t>
            </a:r>
            <a:endParaRPr lang="th-TH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3CABE4-DB41-4AAC-96C8-C97CED042345}"/>
              </a:ext>
            </a:extLst>
          </p:cNvPr>
          <p:cNvSpPr/>
          <p:nvPr/>
        </p:nvSpPr>
        <p:spPr>
          <a:xfrm>
            <a:off x="6799152" y="864126"/>
            <a:ext cx="3981451" cy="109142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074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92C11D-CE21-4FF1-A021-070E89DE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3" y="1588288"/>
            <a:ext cx="11064240" cy="30286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BC4BB6-DFB9-41EA-B25E-76B206C33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51461"/>
            <a:ext cx="10888980" cy="754379"/>
          </a:xfrm>
        </p:spPr>
        <p:txBody>
          <a:bodyPr>
            <a:noAutofit/>
          </a:bodyPr>
          <a:lstStyle/>
          <a:p>
            <a:r>
              <a:rPr lang="en-US" sz="3600" b="1" i="0" dirty="0">
                <a:solidFill>
                  <a:srgbClr val="7030A0"/>
                </a:solidFill>
                <a:effectLst/>
                <a:latin typeface="Roboto"/>
              </a:rPr>
              <a:t>Amplitude Scaling of Continuous-Time Signals</a:t>
            </a:r>
            <a:br>
              <a:rPr lang="en-US" sz="3600" b="1" i="0" dirty="0">
                <a:solidFill>
                  <a:srgbClr val="7030A0"/>
                </a:solidFill>
                <a:effectLst/>
                <a:latin typeface="Roboto"/>
              </a:rPr>
            </a:br>
            <a:endParaRPr lang="th-TH" sz="3600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F557F-A426-4E78-8057-1DE8F0F68327}"/>
              </a:ext>
            </a:extLst>
          </p:cNvPr>
          <p:cNvSpPr txBox="1"/>
          <p:nvPr/>
        </p:nvSpPr>
        <p:spPr>
          <a:xfrm>
            <a:off x="5368705" y="1222218"/>
            <a:ext cx="6102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Amplification                     Reduction                    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41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847F-1E4D-4B72-9519-35754829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solidFill>
                  <a:srgbClr val="7030A0"/>
                </a:solidFill>
                <a:effectLst/>
                <a:latin typeface="Roboto"/>
              </a:rPr>
              <a:t>Shifting of Continuous-Time Signals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5CAE2-E9DE-45D4-B60C-5DBFD0C99FB2}"/>
              </a:ext>
            </a:extLst>
          </p:cNvPr>
          <p:cNvSpPr txBox="1"/>
          <p:nvPr/>
        </p:nvSpPr>
        <p:spPr>
          <a:xfrm>
            <a:off x="425513" y="2119451"/>
            <a:ext cx="1176648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Shifting means shift the signal position to left or right is called Shifting.</a:t>
            </a:r>
          </a:p>
          <a:p>
            <a:r>
              <a:rPr lang="en-US" dirty="0"/>
              <a:t>Shifting is the two types:</a:t>
            </a:r>
          </a:p>
          <a:p>
            <a:pPr marL="514350" indent="-514350">
              <a:buAutoNum type="arabicParenR"/>
            </a:pPr>
            <a:r>
              <a:rPr lang="en-US" dirty="0"/>
              <a:t>Time Shifting</a:t>
            </a:r>
          </a:p>
          <a:p>
            <a:pPr marL="514350" indent="-514350">
              <a:buAutoNum type="arabicParenR"/>
            </a:pPr>
            <a:r>
              <a:rPr lang="en-US" dirty="0"/>
              <a:t>Amplitude Shifting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8487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BC34E-B7D3-4C80-A715-9406A804F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71" y="276224"/>
            <a:ext cx="6125421" cy="6108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867A0F-EA6D-44A3-9AFC-B70632CED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567" y="489355"/>
            <a:ext cx="4697919" cy="541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63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DBDCC-CF15-4C79-AF4B-D4A67418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1" y="1426188"/>
            <a:ext cx="5054269" cy="25525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6CF0E3-76F8-43DE-81DC-531AE461E287}"/>
                  </a:ext>
                </a:extLst>
              </p:cNvPr>
              <p:cNvSpPr txBox="1"/>
              <p:nvPr/>
            </p:nvSpPr>
            <p:spPr>
              <a:xfrm>
                <a:off x="267831" y="4155540"/>
                <a:ext cx="5054269" cy="672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−2=0 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𝑎𝑥𝑖𝑠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0+2=2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+2=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/>
                  <a:t> </a:t>
                </a:r>
                <a:endParaRPr lang="th-TH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6CF0E3-76F8-43DE-81DC-531AE461E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1" y="4155540"/>
                <a:ext cx="5054269" cy="672620"/>
              </a:xfrm>
              <a:prstGeom prst="rect">
                <a:avLst/>
              </a:prstGeom>
              <a:blipFill>
                <a:blip r:embed="rId3"/>
                <a:stretch>
                  <a:fillRect l="-1689" b="-1181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3267EA2D-1B6A-4007-AE7D-BFE26B04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31" y="284177"/>
            <a:ext cx="11800437" cy="793719"/>
          </a:xfrm>
        </p:spPr>
        <p:txBody>
          <a:bodyPr>
            <a:noAutofit/>
          </a:bodyPr>
          <a:lstStyle/>
          <a:p>
            <a:r>
              <a:rPr lang="en-US" sz="3600" b="1" i="0" dirty="0">
                <a:solidFill>
                  <a:srgbClr val="7030A0"/>
                </a:solidFill>
                <a:effectLst/>
                <a:latin typeface="Roboto"/>
              </a:rPr>
              <a:t>Time Shifting of Continuous-Time Signals</a:t>
            </a:r>
            <a:br>
              <a:rPr lang="en-US" sz="3600" b="1" i="0" dirty="0">
                <a:solidFill>
                  <a:srgbClr val="7030A0"/>
                </a:solidFill>
                <a:effectLst/>
                <a:latin typeface="Roboto"/>
              </a:rPr>
            </a:br>
            <a:endParaRPr lang="th-TH" sz="3600" b="1" dirty="0">
              <a:solidFill>
                <a:srgbClr val="7030A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AE2DBB-8DFB-427E-9796-F2E4CBE9F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202" y="956468"/>
            <a:ext cx="6446066" cy="2894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AF7DF8-02C7-4E94-B035-ADC7EFFD6144}"/>
                  </a:ext>
                </a:extLst>
              </p:cNvPr>
              <p:cNvSpPr txBox="1"/>
              <p:nvPr/>
            </p:nvSpPr>
            <p:spPr>
              <a:xfrm>
                <a:off x="6168049" y="4271726"/>
                <a:ext cx="565699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+3=0 ↔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=−3,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𝑁𝑜𝑤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𝑎𝑥𝑖𝑠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−1−3=−4, 0−3=−3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1−3=−2</m:t>
                    </m:r>
                  </m:oMath>
                </a14:m>
                <a:r>
                  <a:rPr lang="en-US" sz="1800" dirty="0"/>
                  <a:t> </a:t>
                </a:r>
                <a:endParaRPr lang="th-TH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AF7DF8-02C7-4E94-B035-ADC7EFFD6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49" y="4271726"/>
                <a:ext cx="5656998" cy="553998"/>
              </a:xfrm>
              <a:prstGeom prst="rect">
                <a:avLst/>
              </a:prstGeom>
              <a:blipFill>
                <a:blip r:embed="rId5"/>
                <a:stretch>
                  <a:fillRect l="-1509" b="-1978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A38A2D-5C3A-4805-B5BE-2D8E14BCC825}"/>
              </a:ext>
            </a:extLst>
          </p:cNvPr>
          <p:cNvCxnSpPr>
            <a:cxnSpLocks/>
          </p:cNvCxnSpPr>
          <p:nvPr/>
        </p:nvCxnSpPr>
        <p:spPr>
          <a:xfrm flipH="1" flipV="1">
            <a:off x="2553077" y="1273133"/>
            <a:ext cx="1077363" cy="22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597DE8-E774-4CEF-8256-40A3560252DC}"/>
              </a:ext>
            </a:extLst>
          </p:cNvPr>
          <p:cNvCxnSpPr>
            <a:cxnSpLocks/>
          </p:cNvCxnSpPr>
          <p:nvPr/>
        </p:nvCxnSpPr>
        <p:spPr>
          <a:xfrm flipH="1" flipV="1">
            <a:off x="9868277" y="956468"/>
            <a:ext cx="1186003" cy="212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5EABAD1-5ECC-4FD2-8A4A-8028FAA99573}"/>
              </a:ext>
            </a:extLst>
          </p:cNvPr>
          <p:cNvSpPr txBox="1"/>
          <p:nvPr/>
        </p:nvSpPr>
        <p:spPr>
          <a:xfrm>
            <a:off x="2104262" y="479414"/>
            <a:ext cx="3367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Left Shifting OR</a:t>
            </a:r>
          </a:p>
          <a:p>
            <a:r>
              <a:rPr lang="en-US" dirty="0"/>
              <a:t>Time Advance</a:t>
            </a:r>
            <a:endParaRPr lang="th-T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98A18F-A7B8-42B2-AEB1-2D94F02D64E8}"/>
              </a:ext>
            </a:extLst>
          </p:cNvPr>
          <p:cNvSpPr txBox="1"/>
          <p:nvPr/>
        </p:nvSpPr>
        <p:spPr>
          <a:xfrm>
            <a:off x="7839169" y="597887"/>
            <a:ext cx="21026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Right Shifting OR</a:t>
            </a:r>
          </a:p>
          <a:p>
            <a:r>
              <a:rPr lang="en-US" dirty="0"/>
              <a:t>Time Delay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2661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EA14D-554B-4EE6-B4E8-64255040739F}"/>
              </a:ext>
            </a:extLst>
          </p:cNvPr>
          <p:cNvPicPr/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95" y="1547011"/>
            <a:ext cx="572452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8DBC05-B2E9-4721-88E5-5BBDDBBA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831" y="284177"/>
            <a:ext cx="11800437" cy="793719"/>
          </a:xfrm>
        </p:spPr>
        <p:txBody>
          <a:bodyPr>
            <a:noAutofit/>
          </a:bodyPr>
          <a:lstStyle/>
          <a:p>
            <a:r>
              <a:rPr lang="en-US" sz="3600" b="1" i="0" dirty="0">
                <a:solidFill>
                  <a:srgbClr val="7030A0"/>
                </a:solidFill>
                <a:effectLst/>
                <a:latin typeface="Roboto"/>
              </a:rPr>
              <a:t>Time Shifting of Continuous-Time Signals</a:t>
            </a:r>
            <a:br>
              <a:rPr lang="en-US" sz="3600" b="1" i="0" dirty="0">
                <a:solidFill>
                  <a:srgbClr val="7030A0"/>
                </a:solidFill>
                <a:effectLst/>
                <a:latin typeface="Roboto"/>
              </a:rPr>
            </a:br>
            <a:endParaRPr lang="th-TH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47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89382-3990-4313-B93A-272A241CD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20" y="192150"/>
            <a:ext cx="11832880" cy="669956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7030A0"/>
                </a:solidFill>
                <a:effectLst/>
                <a:latin typeface="Roboto"/>
              </a:rPr>
            </a:br>
            <a:r>
              <a:rPr lang="en-US" b="1" i="0" dirty="0">
                <a:solidFill>
                  <a:srgbClr val="7030A0"/>
                </a:solidFill>
                <a:effectLst/>
                <a:latin typeface="Roboto"/>
              </a:rPr>
              <a:t>Amplitude Shifting of Continuous-Time Signals</a:t>
            </a:r>
            <a:br>
              <a:rPr lang="en-US" b="1" i="0" dirty="0">
                <a:solidFill>
                  <a:srgbClr val="7030A0"/>
                </a:solidFill>
                <a:effectLst/>
                <a:latin typeface="Roboto"/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51B54-E018-4029-AB4C-76D93FEE771B}"/>
              </a:ext>
            </a:extLst>
          </p:cNvPr>
          <p:cNvPicPr/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14" y="969051"/>
            <a:ext cx="57245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E908D-2798-4636-8D0B-FCC5A3AC6245}"/>
              </a:ext>
            </a:extLst>
          </p:cNvPr>
          <p:cNvPicPr/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9" y="3607476"/>
            <a:ext cx="5731510" cy="187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BFBD0B-2578-48FE-84A0-E36321CF0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201" y="993416"/>
            <a:ext cx="5492246" cy="451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96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49310-02CE-403D-BF92-FEFF3B3F0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41" y="366712"/>
            <a:ext cx="698182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98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E0883-1FF9-4FE6-BEB1-B63037953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48" y="319858"/>
            <a:ext cx="10515600" cy="513061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7030A0"/>
                </a:solidFill>
                <a:effectLst/>
                <a:latin typeface="Roboto"/>
              </a:rPr>
            </a:br>
            <a:r>
              <a:rPr lang="en-US" b="1" i="0" dirty="0">
                <a:solidFill>
                  <a:srgbClr val="7030A0"/>
                </a:solidFill>
                <a:effectLst/>
                <a:latin typeface="Roboto"/>
              </a:rPr>
              <a:t>Reversal of Continuous-Time Signals</a:t>
            </a:r>
            <a:br>
              <a:rPr lang="en-US" b="1" i="0" dirty="0">
                <a:solidFill>
                  <a:srgbClr val="7030A0"/>
                </a:solidFill>
                <a:effectLst/>
                <a:latin typeface="Roboto"/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B4EA4-BB5E-4EE4-944E-5ECBA7CA4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848" y="1312564"/>
            <a:ext cx="11456405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Whenever the time in a signal gets multiplied by -1, the signal gets reversed. </a:t>
            </a:r>
          </a:p>
          <a:p>
            <a:pPr algn="just"/>
            <a:endParaRPr lang="en-US" sz="32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produces its mirror image about Y or X-axis. This is known as Reversal of the signal.</a:t>
            </a:r>
          </a:p>
          <a:p>
            <a:pPr algn="just"/>
            <a:endParaRPr lang="en-US" sz="32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Reversal can be classified into two types based on the condition whether the time or the amplitude of the signal is multiplied by -1</a:t>
            </a:r>
          </a:p>
          <a:p>
            <a:pPr marL="0" indent="0">
              <a:buNone/>
            </a:pP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675886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0540C-0FDB-4033-98BD-1FDC3F0E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4" y="365125"/>
            <a:ext cx="11947556" cy="820879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7030A0"/>
                </a:solidFill>
                <a:effectLst/>
                <a:latin typeface="Roboto"/>
              </a:rPr>
            </a:br>
            <a:r>
              <a:rPr lang="en-US" b="1" i="0" dirty="0">
                <a:solidFill>
                  <a:srgbClr val="7030A0"/>
                </a:solidFill>
                <a:effectLst/>
                <a:latin typeface="Roboto"/>
              </a:rPr>
              <a:t>Reversal of Continuous-Time Signals</a:t>
            </a:r>
            <a:br>
              <a:rPr lang="en-US" b="1" i="0" dirty="0">
                <a:solidFill>
                  <a:srgbClr val="7030A0"/>
                </a:solidFill>
                <a:effectLst/>
                <a:latin typeface="Roboto"/>
              </a:rPr>
            </a:br>
            <a:r>
              <a:rPr lang="en-US" b="1" i="0" dirty="0">
                <a:solidFill>
                  <a:srgbClr val="7030A0"/>
                </a:solidFill>
                <a:effectLst/>
                <a:latin typeface="Roboto"/>
              </a:rPr>
              <a:t>Case-1: Time Reversal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52092B-AEF6-49B7-B0E7-08FDE9EFD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312" y="3936308"/>
            <a:ext cx="3048000" cy="2447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E8A55F-F332-492A-9F49-066668DA5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28" y="1718933"/>
            <a:ext cx="39338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1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73D00-5122-4672-BCE6-E4FAFCCE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0" y="0"/>
            <a:ext cx="8658225" cy="3242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B16D3-228B-44CF-8168-967C037A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61" y="3242821"/>
            <a:ext cx="8439150" cy="29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43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F3C915-C2E3-494A-809C-A41ADC50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9" y="131227"/>
            <a:ext cx="6506842" cy="3297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50743-7CE2-48A2-A9B0-69A58FA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37" y="3299749"/>
            <a:ext cx="6924675" cy="34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69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24E2-CD31-4997-90D1-2640B21A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D20FB-1E9F-4BB5-8E39-1F46670F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D3F8-8D71-4B9C-8C38-DFF84C97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90525"/>
            <a:ext cx="118872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81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3216-655E-4558-ACB2-44675830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3E5D-8CDF-42BC-BCE3-B97667C4A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FCE86-76C3-4922-A0FA-2763955C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90487"/>
            <a:ext cx="11982450" cy="667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C0425-1EBD-4A0F-B818-5E782AF626A8}"/>
              </a:ext>
            </a:extLst>
          </p:cNvPr>
          <p:cNvSpPr txBox="1"/>
          <p:nvPr/>
        </p:nvSpPr>
        <p:spPr>
          <a:xfrm>
            <a:off x="6096000" y="1502875"/>
            <a:ext cx="5075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Find the convolution, if x(n) = {4,1,2,5} and h(n) = {1,2,-1}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8170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AAA4C-F157-4761-BA76-3A0781586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194" y="150560"/>
            <a:ext cx="9144000" cy="888326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rgbClr val="7030A0"/>
                </a:solidFill>
              </a:rPr>
              <a:t>Signal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7EF3A-09B6-47BA-AE79-53BE4A726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2911" y="1038886"/>
            <a:ext cx="11068041" cy="2262664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Signal is a dependent of function of one or more independent variable.</a:t>
            </a:r>
          </a:p>
          <a:p>
            <a:pPr algn="l"/>
            <a:r>
              <a:rPr lang="en-US" dirty="0"/>
              <a:t>Signal is a function of independent variable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 (x</a:t>
            </a:r>
            <a:r>
              <a:rPr lang="en-US" baseline="-25000" dirty="0"/>
              <a:t>1 </a:t>
            </a:r>
            <a:r>
              <a:rPr lang="en-US" dirty="0"/>
              <a:t>, x</a:t>
            </a:r>
            <a:r>
              <a:rPr lang="en-US" baseline="-25000" dirty="0"/>
              <a:t>2 </a:t>
            </a:r>
            <a:r>
              <a:rPr lang="en-US" dirty="0"/>
              <a:t>, . . .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  <a:endParaRPr lang="th-TH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30F545-650D-440E-8A7F-874D031C1F89}"/>
              </a:ext>
            </a:extLst>
          </p:cNvPr>
          <p:cNvCxnSpPr/>
          <p:nvPr/>
        </p:nvCxnSpPr>
        <p:spPr>
          <a:xfrm>
            <a:off x="695915" y="3188261"/>
            <a:ext cx="0" cy="6210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ACB4A0-D649-496F-8193-94BC76A8B4EB}"/>
              </a:ext>
            </a:extLst>
          </p:cNvPr>
          <p:cNvCxnSpPr/>
          <p:nvPr/>
        </p:nvCxnSpPr>
        <p:spPr>
          <a:xfrm flipV="1">
            <a:off x="1047497" y="2718924"/>
            <a:ext cx="0" cy="210393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FBFD4D-53EB-411E-8146-972E14F0167B}"/>
              </a:ext>
            </a:extLst>
          </p:cNvPr>
          <p:cNvCxnSpPr/>
          <p:nvPr/>
        </p:nvCxnSpPr>
        <p:spPr>
          <a:xfrm flipV="1">
            <a:off x="2146666" y="2718924"/>
            <a:ext cx="0" cy="210393"/>
          </a:xfrm>
          <a:prstGeom prst="line">
            <a:avLst/>
          </a:prstGeom>
          <a:ln w="381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BD0C0E-09C1-4C53-9F90-CA8AC649180F}"/>
              </a:ext>
            </a:extLst>
          </p:cNvPr>
          <p:cNvCxnSpPr/>
          <p:nvPr/>
        </p:nvCxnSpPr>
        <p:spPr>
          <a:xfrm>
            <a:off x="1047497" y="2718924"/>
            <a:ext cx="112479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1F3ECCB-D8C4-4E17-9A44-9B73F9CE1CA7}"/>
              </a:ext>
            </a:extLst>
          </p:cNvPr>
          <p:cNvSpPr txBox="1"/>
          <p:nvPr/>
        </p:nvSpPr>
        <p:spPr>
          <a:xfrm>
            <a:off x="1157160" y="2211150"/>
            <a:ext cx="4029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Independent variables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F124A9-665D-4EA8-8832-3097A63CEE69}"/>
              </a:ext>
            </a:extLst>
          </p:cNvPr>
          <p:cNvSpPr txBox="1"/>
          <p:nvPr/>
        </p:nvSpPr>
        <p:spPr>
          <a:xfrm>
            <a:off x="380325" y="3892269"/>
            <a:ext cx="157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</a:t>
            </a:r>
            <a:endParaRPr lang="th-TH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57574B-5C39-4D62-B351-0D5718969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021" y="1927212"/>
            <a:ext cx="5372100" cy="1935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3FAFCE-C315-4385-BDC4-FA15A429CC5D}"/>
              </a:ext>
            </a:extLst>
          </p:cNvPr>
          <p:cNvSpPr txBox="1"/>
          <p:nvPr/>
        </p:nvSpPr>
        <p:spPr>
          <a:xfrm>
            <a:off x="6530273" y="1927211"/>
            <a:ext cx="4719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                    Not a Signal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18004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FDCF2-C647-48E4-90DE-F8DB82FA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16" y="4083111"/>
            <a:ext cx="7762875" cy="218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D3099-97BB-44E9-B1ED-CA6AB83F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8" y="1570777"/>
            <a:ext cx="8258175" cy="2229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67950-3C56-41B7-8A04-898D36BDB026}"/>
              </a:ext>
            </a:extLst>
          </p:cNvPr>
          <p:cNvSpPr txBox="1"/>
          <p:nvPr/>
        </p:nvSpPr>
        <p:spPr>
          <a:xfrm>
            <a:off x="405143" y="871914"/>
            <a:ext cx="11128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Q: Find the convolution, if x(n) = {4,1,2,5} and h(n) = {1,2,-1}</a:t>
            </a:r>
            <a:endParaRPr lang="th-TH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970D01-44A8-4DCE-A7AF-070A4A7A56FF}"/>
                  </a:ext>
                </a:extLst>
              </p14:cNvPr>
              <p14:cNvContentPartPr/>
              <p14:nvPr/>
            </p14:nvContentPartPr>
            <p14:xfrm>
              <a:off x="9623331" y="1882665"/>
              <a:ext cx="309240" cy="37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970D01-44A8-4DCE-A7AF-070A4A7A56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5331" y="1864665"/>
                <a:ext cx="3448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71EF72C-1E69-4B2A-8CE5-8823AA9117DB}"/>
                  </a:ext>
                </a:extLst>
              </p14:cNvPr>
              <p14:cNvContentPartPr/>
              <p14:nvPr/>
            </p14:nvContentPartPr>
            <p14:xfrm>
              <a:off x="9951291" y="1187145"/>
              <a:ext cx="1459080" cy="101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71EF72C-1E69-4B2A-8CE5-8823AA9117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33651" y="1169145"/>
                <a:ext cx="14947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C16BF1-2DE0-4770-9009-CB79882C99C7}"/>
                  </a:ext>
                </a:extLst>
              </p14:cNvPr>
              <p14:cNvContentPartPr/>
              <p14:nvPr/>
            </p14:nvContentPartPr>
            <p14:xfrm>
              <a:off x="10800531" y="1193985"/>
              <a:ext cx="226440" cy="23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C16BF1-2DE0-4770-9009-CB79882C99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82531" y="1175985"/>
                <a:ext cx="2620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288F48-C1D7-4D53-B3C8-D7E4502CB06B}"/>
                  </a:ext>
                </a:extLst>
              </p14:cNvPr>
              <p14:cNvContentPartPr/>
              <p14:nvPr/>
            </p14:nvContentPartPr>
            <p14:xfrm>
              <a:off x="9959931" y="2095065"/>
              <a:ext cx="595440" cy="72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288F48-C1D7-4D53-B3C8-D7E4502CB0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41931" y="2077065"/>
                <a:ext cx="631080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96DA5E-308A-4275-B57D-30FB133E158D}"/>
                  </a:ext>
                </a:extLst>
              </p14:cNvPr>
              <p14:cNvContentPartPr/>
              <p14:nvPr/>
            </p14:nvContentPartPr>
            <p14:xfrm>
              <a:off x="10357011" y="2397105"/>
              <a:ext cx="118080" cy="174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96DA5E-308A-4275-B57D-30FB133E15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39011" y="2379105"/>
                <a:ext cx="1537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60BA36-FB64-49D1-8CEE-71D73C17F9DF}"/>
                  </a:ext>
                </a:extLst>
              </p14:cNvPr>
              <p14:cNvContentPartPr/>
              <p14:nvPr/>
            </p14:nvContentPartPr>
            <p14:xfrm>
              <a:off x="10762731" y="2308185"/>
              <a:ext cx="348840" cy="243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60BA36-FB64-49D1-8CEE-71D73C17F9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45091" y="2290545"/>
                <a:ext cx="3844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1C2F7F0-5585-42DA-A7EC-DA9D32790BB7}"/>
                  </a:ext>
                </a:extLst>
              </p14:cNvPr>
              <p14:cNvContentPartPr/>
              <p14:nvPr/>
            </p14:nvContentPartPr>
            <p14:xfrm>
              <a:off x="9976491" y="3331665"/>
              <a:ext cx="385200" cy="38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1C2F7F0-5585-42DA-A7EC-DA9D32790B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58491" y="3314025"/>
                <a:ext cx="42084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FF09D99-D3D2-4DA6-97C6-32EB2ACEABCC}"/>
                  </a:ext>
                </a:extLst>
              </p14:cNvPr>
              <p14:cNvContentPartPr/>
              <p14:nvPr/>
            </p14:nvContentPartPr>
            <p14:xfrm>
              <a:off x="9976491" y="3693465"/>
              <a:ext cx="311760" cy="20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FF09D99-D3D2-4DA6-97C6-32EB2ACEAB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58491" y="3675825"/>
                <a:ext cx="3474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18BBA22-2DCE-4D26-863E-DE035FF9B3FB}"/>
                  </a:ext>
                </a:extLst>
              </p14:cNvPr>
              <p14:cNvContentPartPr/>
              <p14:nvPr/>
            </p14:nvContentPartPr>
            <p14:xfrm>
              <a:off x="10447371" y="3084705"/>
              <a:ext cx="496440" cy="288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18BBA22-2DCE-4D26-863E-DE035FF9B3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29371" y="3067065"/>
                <a:ext cx="5320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3F415C-A460-4075-9F0F-8FBFF7B49DBA}"/>
                  </a:ext>
                </a:extLst>
              </p14:cNvPr>
              <p14:cNvContentPartPr/>
              <p14:nvPr/>
            </p14:nvContentPartPr>
            <p14:xfrm>
              <a:off x="10990611" y="2879865"/>
              <a:ext cx="158040" cy="180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3F415C-A460-4075-9F0F-8FBFF7B49D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72971" y="2862225"/>
                <a:ext cx="1936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81E284-C877-4AA2-8D38-C581EAA71414}"/>
                  </a:ext>
                </a:extLst>
              </p14:cNvPr>
              <p14:cNvContentPartPr/>
              <p14:nvPr/>
            </p14:nvContentPartPr>
            <p14:xfrm>
              <a:off x="10981611" y="2905785"/>
              <a:ext cx="163800" cy="120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81E284-C877-4AA2-8D38-C581EAA714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63611" y="2887785"/>
                <a:ext cx="1994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97C4BE2-1AC7-4297-BEC7-7B17D0347BFB}"/>
                  </a:ext>
                </a:extLst>
              </p14:cNvPr>
              <p14:cNvContentPartPr/>
              <p14:nvPr/>
            </p14:nvContentPartPr>
            <p14:xfrm>
              <a:off x="11208051" y="2632545"/>
              <a:ext cx="299520" cy="177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97C4BE2-1AC7-4297-BEC7-7B17D0347B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90051" y="2614545"/>
                <a:ext cx="3351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8FB9387-C4C1-4989-8EBD-F7AD02912F89}"/>
                  </a:ext>
                </a:extLst>
              </p14:cNvPr>
              <p14:cNvContentPartPr/>
              <p14:nvPr/>
            </p14:nvContentPartPr>
            <p14:xfrm>
              <a:off x="11506851" y="2371545"/>
              <a:ext cx="144360" cy="236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8FB9387-C4C1-4989-8EBD-F7AD02912F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88851" y="2353545"/>
                <a:ext cx="180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0120C2-FE62-4EDA-81C4-AAF6C187A0A0}"/>
                  </a:ext>
                </a:extLst>
              </p14:cNvPr>
              <p14:cNvContentPartPr/>
              <p14:nvPr/>
            </p14:nvContentPartPr>
            <p14:xfrm>
              <a:off x="11633211" y="2127465"/>
              <a:ext cx="131040" cy="179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0120C2-FE62-4EDA-81C4-AAF6C187A0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15571" y="2109465"/>
                <a:ext cx="1666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6F63BA-72E2-49F8-AB62-658179C7E85D}"/>
                  </a:ext>
                </a:extLst>
              </p14:cNvPr>
              <p14:cNvContentPartPr/>
              <p14:nvPr/>
            </p14:nvContentPartPr>
            <p14:xfrm>
              <a:off x="10209771" y="3975705"/>
              <a:ext cx="146160" cy="144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6F63BA-72E2-49F8-AB62-658179C7E8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92131" y="3958065"/>
                <a:ext cx="181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CB67219-D94E-421A-8299-291D903D450B}"/>
                  </a:ext>
                </a:extLst>
              </p14:cNvPr>
              <p14:cNvContentPartPr/>
              <p14:nvPr/>
            </p14:nvContentPartPr>
            <p14:xfrm>
              <a:off x="10211931" y="4170465"/>
              <a:ext cx="353880" cy="211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CB67219-D94E-421A-8299-291D903D45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93931" y="4152465"/>
                <a:ext cx="3895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FFA3852-7CAB-4A0E-8216-B169B88E9DC4}"/>
                  </a:ext>
                </a:extLst>
              </p14:cNvPr>
              <p14:cNvContentPartPr/>
              <p14:nvPr/>
            </p14:nvContentPartPr>
            <p14:xfrm>
              <a:off x="5766651" y="1294425"/>
              <a:ext cx="4549680" cy="1688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FFA3852-7CAB-4A0E-8216-B169B88E9DC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48651" y="1276785"/>
                <a:ext cx="4585320" cy="17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82AAA1E-0788-419C-AB53-5CE36A86AA33}"/>
                  </a:ext>
                </a:extLst>
              </p14:cNvPr>
              <p14:cNvContentPartPr/>
              <p14:nvPr/>
            </p14:nvContentPartPr>
            <p14:xfrm>
              <a:off x="10746171" y="3684465"/>
              <a:ext cx="489240" cy="645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82AAA1E-0788-419C-AB53-5CE36A86AA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728171" y="3666825"/>
                <a:ext cx="52488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B6CEE1-8B3D-497E-A976-B985C242FF12}"/>
                  </a:ext>
                </a:extLst>
              </p14:cNvPr>
              <p14:cNvContentPartPr/>
              <p14:nvPr/>
            </p14:nvContentPartPr>
            <p14:xfrm>
              <a:off x="11280051" y="3846825"/>
              <a:ext cx="194760" cy="173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B6CEE1-8B3D-497E-A976-B985C242FF1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262411" y="3829185"/>
                <a:ext cx="2304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8DF7970-B569-4D01-9511-144D024FD8E1}"/>
                  </a:ext>
                </a:extLst>
              </p14:cNvPr>
              <p14:cNvContentPartPr/>
              <p14:nvPr/>
            </p14:nvContentPartPr>
            <p14:xfrm>
              <a:off x="11316411" y="3802185"/>
              <a:ext cx="180360" cy="254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8DF7970-B569-4D01-9511-144D024FD8E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98771" y="3784545"/>
                <a:ext cx="216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FF4F681-2283-4011-BB2F-A4ADE8812633}"/>
                  </a:ext>
                </a:extLst>
              </p14:cNvPr>
              <p14:cNvContentPartPr/>
              <p14:nvPr/>
            </p14:nvContentPartPr>
            <p14:xfrm>
              <a:off x="8256411" y="1320705"/>
              <a:ext cx="895680" cy="109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FF4F681-2283-4011-BB2F-A4ADE88126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38411" y="1302705"/>
                <a:ext cx="9313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8AA5FC-EB5A-41EC-B231-50274D1B3E3B}"/>
                  </a:ext>
                </a:extLst>
              </p14:cNvPr>
              <p14:cNvContentPartPr/>
              <p14:nvPr/>
            </p14:nvContentPartPr>
            <p14:xfrm>
              <a:off x="8718291" y="1385505"/>
              <a:ext cx="3115440" cy="3809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8AA5FC-EB5A-41EC-B231-50274D1B3E3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00291" y="1367865"/>
                <a:ext cx="3151080" cy="38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0C81724-85B6-4F5A-99BD-4C34A314224B}"/>
                  </a:ext>
                </a:extLst>
              </p14:cNvPr>
              <p14:cNvContentPartPr/>
              <p14:nvPr/>
            </p14:nvContentPartPr>
            <p14:xfrm>
              <a:off x="11443491" y="3497985"/>
              <a:ext cx="315360" cy="397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0C81724-85B6-4F5A-99BD-4C34A314224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25491" y="3480345"/>
                <a:ext cx="3510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D4328A4-680A-4905-A3AE-431F4254E6E2}"/>
                  </a:ext>
                </a:extLst>
              </p14:cNvPr>
              <p14:cNvContentPartPr/>
              <p14:nvPr/>
            </p14:nvContentPartPr>
            <p14:xfrm>
              <a:off x="11714571" y="3500865"/>
              <a:ext cx="105840" cy="165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D4328A4-680A-4905-A3AE-431F4254E6E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96931" y="3483225"/>
                <a:ext cx="141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AED07E7-EF31-462E-86B3-AA7EBD52E258}"/>
                  </a:ext>
                </a:extLst>
              </p14:cNvPr>
              <p14:cNvContentPartPr/>
              <p14:nvPr/>
            </p14:nvContentPartPr>
            <p14:xfrm>
              <a:off x="11868651" y="3168225"/>
              <a:ext cx="191520" cy="383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AED07E7-EF31-462E-86B3-AA7EBD52E2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851011" y="3150225"/>
                <a:ext cx="227160" cy="41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277B298-AA86-4F02-BD5F-F643B1951245}"/>
              </a:ext>
            </a:extLst>
          </p:cNvPr>
          <p:cNvGrpSpPr/>
          <p:nvPr/>
        </p:nvGrpSpPr>
        <p:grpSpPr>
          <a:xfrm>
            <a:off x="10601091" y="5134905"/>
            <a:ext cx="1042920" cy="713520"/>
            <a:chOff x="10601091" y="5134905"/>
            <a:chExt cx="104292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661D7BD-1549-446B-9C12-A152A84D5693}"/>
                    </a:ext>
                  </a:extLst>
                </p14:cNvPr>
                <p14:cNvContentPartPr/>
                <p14:nvPr/>
              </p14:nvContentPartPr>
              <p14:xfrm>
                <a:off x="10601091" y="5360265"/>
                <a:ext cx="501480" cy="361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661D7BD-1549-446B-9C12-A152A84D56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83451" y="5342265"/>
                  <a:ext cx="5371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67763A-660B-47E0-A6C1-28EB356468C7}"/>
                    </a:ext>
                  </a:extLst>
                </p14:cNvPr>
                <p14:cNvContentPartPr/>
                <p14:nvPr/>
              </p14:nvContentPartPr>
              <p14:xfrm>
                <a:off x="10664451" y="5638905"/>
                <a:ext cx="44640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67763A-660B-47E0-A6C1-28EB356468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46811" y="5621265"/>
                  <a:ext cx="482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BF500D1-7BEC-4E94-8D4C-379F89097AA8}"/>
                    </a:ext>
                  </a:extLst>
                </p14:cNvPr>
                <p14:cNvContentPartPr/>
                <p14:nvPr/>
              </p14:nvContentPartPr>
              <p14:xfrm>
                <a:off x="11342691" y="5134905"/>
                <a:ext cx="301320" cy="65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BF500D1-7BEC-4E94-8D4C-379F89097AA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24691" y="5116905"/>
                  <a:ext cx="336960" cy="68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6DF48F-5F6D-438B-B3F9-8701266472BC}"/>
              </a:ext>
            </a:extLst>
          </p:cNvPr>
          <p:cNvGrpSpPr/>
          <p:nvPr/>
        </p:nvGrpSpPr>
        <p:grpSpPr>
          <a:xfrm>
            <a:off x="2659491" y="5976225"/>
            <a:ext cx="9169560" cy="714960"/>
            <a:chOff x="2659491" y="5976225"/>
            <a:chExt cx="9169560" cy="7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87B17D-635E-4B26-A9CE-7A7B4CD1BE07}"/>
                    </a:ext>
                  </a:extLst>
                </p14:cNvPr>
                <p14:cNvContentPartPr/>
                <p14:nvPr/>
              </p14:nvContentPartPr>
              <p14:xfrm>
                <a:off x="3621051" y="6011145"/>
                <a:ext cx="942840" cy="155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87B17D-635E-4B26-A9CE-7A7B4CD1BE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03411" y="5993145"/>
                  <a:ext cx="978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B727C4D-A38C-4015-A49C-7B72F979D97D}"/>
                    </a:ext>
                  </a:extLst>
                </p14:cNvPr>
                <p14:cNvContentPartPr/>
                <p14:nvPr/>
              </p14:nvContentPartPr>
              <p14:xfrm>
                <a:off x="2659491" y="6038505"/>
                <a:ext cx="708480" cy="15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B727C4D-A38C-4015-A49C-7B72F979D9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41491" y="6020505"/>
                  <a:ext cx="744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175FE1C-135F-4DF4-B959-1DD77AAD88E1}"/>
                    </a:ext>
                  </a:extLst>
                </p14:cNvPr>
                <p14:cNvContentPartPr/>
                <p14:nvPr/>
              </p14:nvContentPartPr>
              <p14:xfrm>
                <a:off x="3276891" y="5976225"/>
                <a:ext cx="8552160" cy="714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175FE1C-135F-4DF4-B959-1DD77AAD88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59251" y="5958225"/>
                  <a:ext cx="8587800" cy="75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3592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E2FA-1D48-40A9-B11F-470E6DE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3" y="109784"/>
            <a:ext cx="11945294" cy="52322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Q: Determine the response of LTI System whose input x(n) and impulse response h(n) are given by</a:t>
            </a:r>
            <a:endParaRPr lang="th-TH" sz="24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AAC09-7069-4A8E-ABD4-47C9EC67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3805786"/>
            <a:ext cx="8943975" cy="3052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0A06E-0591-4B73-94ED-9CE8556DA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24" y="2828042"/>
            <a:ext cx="3114675" cy="9897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22EA8A-C74A-403E-B6E9-DE9E2A371CFE}"/>
              </a:ext>
            </a:extLst>
          </p:cNvPr>
          <p:cNvSpPr txBox="1"/>
          <p:nvPr/>
        </p:nvSpPr>
        <p:spPr>
          <a:xfrm>
            <a:off x="7968730" y="3499405"/>
            <a:ext cx="393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= m+n-1=4+4-1=7</a:t>
            </a:r>
            <a:endParaRPr lang="th-TH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E18433-E923-41BF-9F1A-EC1E14C6B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93" y="565774"/>
            <a:ext cx="5739507" cy="2138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C54E6D-FAD9-4A4C-85D6-D0E3F19F5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431" y="774600"/>
            <a:ext cx="3686175" cy="249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27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D597F0-0416-4B95-B590-A5D1BB10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33" y="3510598"/>
            <a:ext cx="7458075" cy="2722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D5730D-15C0-4637-8FC4-3DC84D60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" y="442277"/>
            <a:ext cx="81057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5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73D00-5122-4672-BCE6-E4FAFCCEB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0" y="0"/>
            <a:ext cx="8658225" cy="3242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B16D3-228B-44CF-8168-967C037A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361" y="3242821"/>
            <a:ext cx="8439150" cy="29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F3C915-C2E3-494A-809C-A41ADC50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9" y="131227"/>
            <a:ext cx="6506842" cy="3297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50743-7CE2-48A2-A9B0-69A58FA89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637" y="3299749"/>
            <a:ext cx="6924675" cy="34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28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24E2-CD31-4997-90D1-2640B21A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D20FB-1E9F-4BB5-8E39-1F46670F1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D3F8-8D71-4B9C-8C38-DFF84C971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90525"/>
            <a:ext cx="118872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0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13216-655E-4558-ACB2-44675830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D3E5D-8CDF-42BC-BCE3-B97667C4A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FCE86-76C3-4922-A0FA-2763955C6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90487"/>
            <a:ext cx="11982450" cy="6677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C0425-1EBD-4A0F-B818-5E782AF626A8}"/>
              </a:ext>
            </a:extLst>
          </p:cNvPr>
          <p:cNvSpPr txBox="1"/>
          <p:nvPr/>
        </p:nvSpPr>
        <p:spPr>
          <a:xfrm>
            <a:off x="6096000" y="1502875"/>
            <a:ext cx="5075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Find the convolution, if x(n) = {4,1,2,5} and h(n) = {1,2,-1}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79969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FDCF2-C647-48E4-90DE-F8DB82FA2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316" y="4083111"/>
            <a:ext cx="7762875" cy="2186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6D3099-97BB-44E9-B1ED-CA6AB83F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328" y="1570777"/>
            <a:ext cx="8258175" cy="2229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67950-3C56-41B7-8A04-898D36BDB026}"/>
              </a:ext>
            </a:extLst>
          </p:cNvPr>
          <p:cNvSpPr txBox="1"/>
          <p:nvPr/>
        </p:nvSpPr>
        <p:spPr>
          <a:xfrm>
            <a:off x="405143" y="871914"/>
            <a:ext cx="11128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Q: Find the convolution, if x(n) = {4,1,2,5} and h(n) = {1,2,-1}</a:t>
            </a:r>
            <a:endParaRPr lang="th-TH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970D01-44A8-4DCE-A7AF-070A4A7A56FF}"/>
                  </a:ext>
                </a:extLst>
              </p14:cNvPr>
              <p14:cNvContentPartPr/>
              <p14:nvPr/>
            </p14:nvContentPartPr>
            <p14:xfrm>
              <a:off x="9623331" y="1882665"/>
              <a:ext cx="309240" cy="37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970D01-44A8-4DCE-A7AF-070A4A7A56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5331" y="1864665"/>
                <a:ext cx="3448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71EF72C-1E69-4B2A-8CE5-8823AA9117DB}"/>
                  </a:ext>
                </a:extLst>
              </p14:cNvPr>
              <p14:cNvContentPartPr/>
              <p14:nvPr/>
            </p14:nvContentPartPr>
            <p14:xfrm>
              <a:off x="9951291" y="1187145"/>
              <a:ext cx="1459080" cy="1014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71EF72C-1E69-4B2A-8CE5-8823AA9117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33651" y="1169145"/>
                <a:ext cx="1494720" cy="10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C16BF1-2DE0-4770-9009-CB79882C99C7}"/>
                  </a:ext>
                </a:extLst>
              </p14:cNvPr>
              <p14:cNvContentPartPr/>
              <p14:nvPr/>
            </p14:nvContentPartPr>
            <p14:xfrm>
              <a:off x="10800531" y="1193985"/>
              <a:ext cx="226440" cy="23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C16BF1-2DE0-4770-9009-CB79882C99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82531" y="1175985"/>
                <a:ext cx="2620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288F48-C1D7-4D53-B3C8-D7E4502CB06B}"/>
                  </a:ext>
                </a:extLst>
              </p14:cNvPr>
              <p14:cNvContentPartPr/>
              <p14:nvPr/>
            </p14:nvContentPartPr>
            <p14:xfrm>
              <a:off x="9959931" y="2095065"/>
              <a:ext cx="595440" cy="72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288F48-C1D7-4D53-B3C8-D7E4502CB0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41931" y="2077065"/>
                <a:ext cx="631080" cy="7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96DA5E-308A-4275-B57D-30FB133E158D}"/>
                  </a:ext>
                </a:extLst>
              </p14:cNvPr>
              <p14:cNvContentPartPr/>
              <p14:nvPr/>
            </p14:nvContentPartPr>
            <p14:xfrm>
              <a:off x="10357011" y="2397105"/>
              <a:ext cx="118080" cy="174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96DA5E-308A-4275-B57D-30FB133E15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39011" y="2379105"/>
                <a:ext cx="1537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60BA36-FB64-49D1-8CEE-71D73C17F9DF}"/>
                  </a:ext>
                </a:extLst>
              </p14:cNvPr>
              <p14:cNvContentPartPr/>
              <p14:nvPr/>
            </p14:nvContentPartPr>
            <p14:xfrm>
              <a:off x="10762731" y="2308185"/>
              <a:ext cx="348840" cy="243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60BA36-FB64-49D1-8CEE-71D73C17F9D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45091" y="2290545"/>
                <a:ext cx="3844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1C2F7F0-5585-42DA-A7EC-DA9D32790BB7}"/>
                  </a:ext>
                </a:extLst>
              </p14:cNvPr>
              <p14:cNvContentPartPr/>
              <p14:nvPr/>
            </p14:nvContentPartPr>
            <p14:xfrm>
              <a:off x="9976491" y="3331665"/>
              <a:ext cx="385200" cy="389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1C2F7F0-5585-42DA-A7EC-DA9D32790B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58491" y="3314025"/>
                <a:ext cx="42084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FF09D99-D3D2-4DA6-97C6-32EB2ACEABCC}"/>
                  </a:ext>
                </a:extLst>
              </p14:cNvPr>
              <p14:cNvContentPartPr/>
              <p14:nvPr/>
            </p14:nvContentPartPr>
            <p14:xfrm>
              <a:off x="9976491" y="3693465"/>
              <a:ext cx="311760" cy="208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FF09D99-D3D2-4DA6-97C6-32EB2ACEAB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58491" y="3675825"/>
                <a:ext cx="3474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18BBA22-2DCE-4D26-863E-DE035FF9B3FB}"/>
                  </a:ext>
                </a:extLst>
              </p14:cNvPr>
              <p14:cNvContentPartPr/>
              <p14:nvPr/>
            </p14:nvContentPartPr>
            <p14:xfrm>
              <a:off x="10447371" y="3084705"/>
              <a:ext cx="496440" cy="288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18BBA22-2DCE-4D26-863E-DE035FF9B3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29371" y="3067065"/>
                <a:ext cx="5320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3F415C-A460-4075-9F0F-8FBFF7B49DBA}"/>
                  </a:ext>
                </a:extLst>
              </p14:cNvPr>
              <p14:cNvContentPartPr/>
              <p14:nvPr/>
            </p14:nvContentPartPr>
            <p14:xfrm>
              <a:off x="10990611" y="2879865"/>
              <a:ext cx="158040" cy="180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3F415C-A460-4075-9F0F-8FBFF7B49D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72971" y="2862225"/>
                <a:ext cx="1936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081E284-C877-4AA2-8D38-C581EAA71414}"/>
                  </a:ext>
                </a:extLst>
              </p14:cNvPr>
              <p14:cNvContentPartPr/>
              <p14:nvPr/>
            </p14:nvContentPartPr>
            <p14:xfrm>
              <a:off x="10981611" y="2905785"/>
              <a:ext cx="163800" cy="120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081E284-C877-4AA2-8D38-C581EAA714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63611" y="2887785"/>
                <a:ext cx="1994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97C4BE2-1AC7-4297-BEC7-7B17D0347BFB}"/>
                  </a:ext>
                </a:extLst>
              </p14:cNvPr>
              <p14:cNvContentPartPr/>
              <p14:nvPr/>
            </p14:nvContentPartPr>
            <p14:xfrm>
              <a:off x="11208051" y="2632545"/>
              <a:ext cx="299520" cy="177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97C4BE2-1AC7-4297-BEC7-7B17D0347BF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90051" y="2614545"/>
                <a:ext cx="33516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8FB9387-C4C1-4989-8EBD-F7AD02912F89}"/>
                  </a:ext>
                </a:extLst>
              </p14:cNvPr>
              <p14:cNvContentPartPr/>
              <p14:nvPr/>
            </p14:nvContentPartPr>
            <p14:xfrm>
              <a:off x="11506851" y="2371545"/>
              <a:ext cx="144360" cy="236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8FB9387-C4C1-4989-8EBD-F7AD02912F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88851" y="2353545"/>
                <a:ext cx="18000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30120C2-FE62-4EDA-81C4-AAF6C187A0A0}"/>
                  </a:ext>
                </a:extLst>
              </p14:cNvPr>
              <p14:cNvContentPartPr/>
              <p14:nvPr/>
            </p14:nvContentPartPr>
            <p14:xfrm>
              <a:off x="11633211" y="2127465"/>
              <a:ext cx="131040" cy="179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30120C2-FE62-4EDA-81C4-AAF6C187A0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615571" y="2109465"/>
                <a:ext cx="1666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6F63BA-72E2-49F8-AB62-658179C7E85D}"/>
                  </a:ext>
                </a:extLst>
              </p14:cNvPr>
              <p14:cNvContentPartPr/>
              <p14:nvPr/>
            </p14:nvContentPartPr>
            <p14:xfrm>
              <a:off x="10209771" y="3975705"/>
              <a:ext cx="146160" cy="144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6F63BA-72E2-49F8-AB62-658179C7E8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92131" y="3958065"/>
                <a:ext cx="181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CB67219-D94E-421A-8299-291D903D450B}"/>
                  </a:ext>
                </a:extLst>
              </p14:cNvPr>
              <p14:cNvContentPartPr/>
              <p14:nvPr/>
            </p14:nvContentPartPr>
            <p14:xfrm>
              <a:off x="10211931" y="4170465"/>
              <a:ext cx="353880" cy="211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CB67219-D94E-421A-8299-291D903D450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93931" y="4152465"/>
                <a:ext cx="38952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FFA3852-7CAB-4A0E-8216-B169B88E9DC4}"/>
                  </a:ext>
                </a:extLst>
              </p14:cNvPr>
              <p14:cNvContentPartPr/>
              <p14:nvPr/>
            </p14:nvContentPartPr>
            <p14:xfrm>
              <a:off x="5766651" y="1294425"/>
              <a:ext cx="4549680" cy="1688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FFA3852-7CAB-4A0E-8216-B169B88E9DC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748651" y="1276785"/>
                <a:ext cx="4585320" cy="17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82AAA1E-0788-419C-AB53-5CE36A86AA33}"/>
                  </a:ext>
                </a:extLst>
              </p14:cNvPr>
              <p14:cNvContentPartPr/>
              <p14:nvPr/>
            </p14:nvContentPartPr>
            <p14:xfrm>
              <a:off x="10746171" y="3684465"/>
              <a:ext cx="489240" cy="645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82AAA1E-0788-419C-AB53-5CE36A86AA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728171" y="3666825"/>
                <a:ext cx="52488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B6CEE1-8B3D-497E-A976-B985C242FF12}"/>
                  </a:ext>
                </a:extLst>
              </p14:cNvPr>
              <p14:cNvContentPartPr/>
              <p14:nvPr/>
            </p14:nvContentPartPr>
            <p14:xfrm>
              <a:off x="11280051" y="3846825"/>
              <a:ext cx="194760" cy="173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B6CEE1-8B3D-497E-A976-B985C242FF1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262411" y="3829185"/>
                <a:ext cx="2304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8DF7970-B569-4D01-9511-144D024FD8E1}"/>
                  </a:ext>
                </a:extLst>
              </p14:cNvPr>
              <p14:cNvContentPartPr/>
              <p14:nvPr/>
            </p14:nvContentPartPr>
            <p14:xfrm>
              <a:off x="11316411" y="3802185"/>
              <a:ext cx="180360" cy="254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8DF7970-B569-4D01-9511-144D024FD8E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98771" y="3784545"/>
                <a:ext cx="216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FF4F681-2283-4011-BB2F-A4ADE8812633}"/>
                  </a:ext>
                </a:extLst>
              </p14:cNvPr>
              <p14:cNvContentPartPr/>
              <p14:nvPr/>
            </p14:nvContentPartPr>
            <p14:xfrm>
              <a:off x="8256411" y="1320705"/>
              <a:ext cx="895680" cy="109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FF4F681-2283-4011-BB2F-A4ADE88126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38411" y="1302705"/>
                <a:ext cx="9313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18AA5FC-EB5A-41EC-B231-50274D1B3E3B}"/>
                  </a:ext>
                </a:extLst>
              </p14:cNvPr>
              <p14:cNvContentPartPr/>
              <p14:nvPr/>
            </p14:nvContentPartPr>
            <p14:xfrm>
              <a:off x="8718291" y="1385505"/>
              <a:ext cx="3115440" cy="3809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18AA5FC-EB5A-41EC-B231-50274D1B3E3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00291" y="1367865"/>
                <a:ext cx="3151080" cy="38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0C81724-85B6-4F5A-99BD-4C34A314224B}"/>
                  </a:ext>
                </a:extLst>
              </p14:cNvPr>
              <p14:cNvContentPartPr/>
              <p14:nvPr/>
            </p14:nvContentPartPr>
            <p14:xfrm>
              <a:off x="11443491" y="3497985"/>
              <a:ext cx="315360" cy="397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0C81724-85B6-4F5A-99BD-4C34A314224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425491" y="3480345"/>
                <a:ext cx="3510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D4328A4-680A-4905-A3AE-431F4254E6E2}"/>
                  </a:ext>
                </a:extLst>
              </p14:cNvPr>
              <p14:cNvContentPartPr/>
              <p14:nvPr/>
            </p14:nvContentPartPr>
            <p14:xfrm>
              <a:off x="11714571" y="3500865"/>
              <a:ext cx="105840" cy="165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D4328A4-680A-4905-A3AE-431F4254E6E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96931" y="3483225"/>
                <a:ext cx="1414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AED07E7-EF31-462E-86B3-AA7EBD52E258}"/>
                  </a:ext>
                </a:extLst>
              </p14:cNvPr>
              <p14:cNvContentPartPr/>
              <p14:nvPr/>
            </p14:nvContentPartPr>
            <p14:xfrm>
              <a:off x="11868651" y="3168225"/>
              <a:ext cx="191520" cy="383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AED07E7-EF31-462E-86B3-AA7EBD52E2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851011" y="3150225"/>
                <a:ext cx="227160" cy="41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277B298-AA86-4F02-BD5F-F643B1951245}"/>
              </a:ext>
            </a:extLst>
          </p:cNvPr>
          <p:cNvGrpSpPr/>
          <p:nvPr/>
        </p:nvGrpSpPr>
        <p:grpSpPr>
          <a:xfrm>
            <a:off x="10601091" y="5134905"/>
            <a:ext cx="1042920" cy="713520"/>
            <a:chOff x="10601091" y="5134905"/>
            <a:chExt cx="104292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661D7BD-1549-446B-9C12-A152A84D5693}"/>
                    </a:ext>
                  </a:extLst>
                </p14:cNvPr>
                <p14:cNvContentPartPr/>
                <p14:nvPr/>
              </p14:nvContentPartPr>
              <p14:xfrm>
                <a:off x="10601091" y="5360265"/>
                <a:ext cx="501480" cy="361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661D7BD-1549-446B-9C12-A152A84D56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583451" y="5342265"/>
                  <a:ext cx="53712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67763A-660B-47E0-A6C1-28EB356468C7}"/>
                    </a:ext>
                  </a:extLst>
                </p14:cNvPr>
                <p14:cNvContentPartPr/>
                <p14:nvPr/>
              </p14:nvContentPartPr>
              <p14:xfrm>
                <a:off x="10664451" y="5638905"/>
                <a:ext cx="446400" cy="209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67763A-660B-47E0-A6C1-28EB356468C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46811" y="5621265"/>
                  <a:ext cx="4820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BF500D1-7BEC-4E94-8D4C-379F89097AA8}"/>
                    </a:ext>
                  </a:extLst>
                </p14:cNvPr>
                <p14:cNvContentPartPr/>
                <p14:nvPr/>
              </p14:nvContentPartPr>
              <p14:xfrm>
                <a:off x="11342691" y="5134905"/>
                <a:ext cx="301320" cy="653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BF500D1-7BEC-4E94-8D4C-379F89097AA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24691" y="5116905"/>
                  <a:ext cx="336960" cy="68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6DF48F-5F6D-438B-B3F9-8701266472BC}"/>
              </a:ext>
            </a:extLst>
          </p:cNvPr>
          <p:cNvGrpSpPr/>
          <p:nvPr/>
        </p:nvGrpSpPr>
        <p:grpSpPr>
          <a:xfrm>
            <a:off x="2659491" y="5976225"/>
            <a:ext cx="9169560" cy="714960"/>
            <a:chOff x="2659491" y="5976225"/>
            <a:chExt cx="9169560" cy="71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87B17D-635E-4B26-A9CE-7A7B4CD1BE07}"/>
                    </a:ext>
                  </a:extLst>
                </p14:cNvPr>
                <p14:cNvContentPartPr/>
                <p14:nvPr/>
              </p14:nvContentPartPr>
              <p14:xfrm>
                <a:off x="3621051" y="6011145"/>
                <a:ext cx="942840" cy="155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87B17D-635E-4B26-A9CE-7A7B4CD1BE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03411" y="5993145"/>
                  <a:ext cx="978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B727C4D-A38C-4015-A49C-7B72F979D97D}"/>
                    </a:ext>
                  </a:extLst>
                </p14:cNvPr>
                <p14:cNvContentPartPr/>
                <p14:nvPr/>
              </p14:nvContentPartPr>
              <p14:xfrm>
                <a:off x="2659491" y="6038505"/>
                <a:ext cx="708480" cy="155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B727C4D-A38C-4015-A49C-7B72F979D9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41491" y="6020505"/>
                  <a:ext cx="7441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175FE1C-135F-4DF4-B959-1DD77AAD88E1}"/>
                    </a:ext>
                  </a:extLst>
                </p14:cNvPr>
                <p14:cNvContentPartPr/>
                <p14:nvPr/>
              </p14:nvContentPartPr>
              <p14:xfrm>
                <a:off x="3276891" y="5976225"/>
                <a:ext cx="8552160" cy="714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175FE1C-135F-4DF4-B959-1DD77AAD88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59251" y="5958225"/>
                  <a:ext cx="8587800" cy="75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0608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E2FA-1D48-40A9-B11F-470E6DEEE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43" y="109784"/>
            <a:ext cx="11945294" cy="523220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>
                <a:solidFill>
                  <a:srgbClr val="C00000"/>
                </a:solidFill>
              </a:rPr>
              <a:t>Q: Determine the response of LTI System whose input x(n) and impulse response h(n) are given by</a:t>
            </a:r>
            <a:endParaRPr lang="th-TH" sz="2400" b="1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6AAC09-7069-4A8E-ABD4-47C9EC67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3805786"/>
            <a:ext cx="8943975" cy="3052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0A06E-0591-4B73-94ED-9CE8556DA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624" y="2828042"/>
            <a:ext cx="3114675" cy="9897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22EA8A-C74A-403E-B6E9-DE9E2A371CFE}"/>
              </a:ext>
            </a:extLst>
          </p:cNvPr>
          <p:cNvSpPr txBox="1"/>
          <p:nvPr/>
        </p:nvSpPr>
        <p:spPr>
          <a:xfrm>
            <a:off x="7968730" y="3499405"/>
            <a:ext cx="393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= m+n-1=4+4-1=7</a:t>
            </a:r>
            <a:endParaRPr lang="th-TH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E18433-E923-41BF-9F1A-EC1E14C6B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93" y="565774"/>
            <a:ext cx="5739507" cy="21387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C54E6D-FAD9-4A4C-85D6-D0E3F19F5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431" y="774600"/>
            <a:ext cx="3686175" cy="249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60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D597F0-0416-4B95-B590-A5D1BB10A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33" y="3510598"/>
            <a:ext cx="7458075" cy="27224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D5730D-15C0-4637-8FC4-3DC84D60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10" y="442277"/>
            <a:ext cx="81057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D31C6-5AC5-4651-9CE3-6169630E7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9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Continuous Versus Discrete Time Signal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CC3A6-BB61-4990-A742-42FA8C02B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0" y="1542460"/>
            <a:ext cx="2476500" cy="238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FF5EB-9DC6-4814-8644-93CFA80D7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337" y="1671048"/>
            <a:ext cx="4981575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E4776A-8876-4535-B9CF-995AC26AD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975" y="1690688"/>
            <a:ext cx="3643312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62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8AC8-76BE-4635-92AA-F9F21431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0061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Uniformly And Non-Uniformly Sampled Signal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AA803-4559-48F0-ABEE-49E33E99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22" y="1401440"/>
            <a:ext cx="5857875" cy="4857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52015-8D45-4811-BB08-CE66DB50B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2039615"/>
            <a:ext cx="49339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9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04AF-1345-4E2C-8F2A-046637FC8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Roboto"/>
              </a:rPr>
              <a:t>Addition of Continuous-Time Signals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29A8E-BEF7-4435-985F-191E85BE7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063" y="1586418"/>
            <a:ext cx="44196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1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C2A48-5A7E-44A3-BFEC-2416D5BA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Roboto"/>
              </a:rPr>
              <a:t>Addition of Continuous-Time Signals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19BCE-E240-46AF-9C3C-23B8AD335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6" y="1391829"/>
            <a:ext cx="4371975" cy="473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90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CA12-E19D-4461-BFEB-E64E21833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7030A0"/>
                </a:solidFill>
                <a:effectLst/>
                <a:latin typeface="Roboto"/>
              </a:rPr>
              <a:t>Multiplication of Continuous-Time Signals</a:t>
            </a:r>
            <a:endParaRPr lang="th-TH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065CD-B279-4FCF-BB02-9518369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073" y="1916717"/>
            <a:ext cx="53244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33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CCA12-E19D-4461-BFEB-E64E21833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0656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7030A0"/>
                </a:solidFill>
                <a:effectLst/>
                <a:latin typeface="Roboto"/>
              </a:rPr>
              <a:t>Multiplication of Continuous-Time Signals</a:t>
            </a:r>
            <a:endParaRPr lang="th-TH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F6590-4BED-4C11-AA8F-58EF8E91C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38" y="1096920"/>
            <a:ext cx="5591175" cy="53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08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591</Words>
  <Application>Microsoft Office PowerPoint</Application>
  <PresentationFormat>Widescreen</PresentationFormat>
  <Paragraphs>90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Roboto</vt:lpstr>
      <vt:lpstr>Office Theme</vt:lpstr>
      <vt:lpstr>Signals and System</vt:lpstr>
      <vt:lpstr>PowerPoint Presentation</vt:lpstr>
      <vt:lpstr>Signal</vt:lpstr>
      <vt:lpstr>Continuous Versus Discrete Time Signal</vt:lpstr>
      <vt:lpstr>Uniformly And Non-Uniformly Sampled Signal</vt:lpstr>
      <vt:lpstr>Addition of Continuous-Time Signals</vt:lpstr>
      <vt:lpstr>Addition of Continuous-Time Signals</vt:lpstr>
      <vt:lpstr>Multiplication of Continuous-Time Signals</vt:lpstr>
      <vt:lpstr>Multiplication of Continuous-Time Signals</vt:lpstr>
      <vt:lpstr>Time Scaling of Continuous-Time Signals</vt:lpstr>
      <vt:lpstr>PowerPoint Presentation</vt:lpstr>
      <vt:lpstr>PowerPoint Presentation</vt:lpstr>
      <vt:lpstr>Time Scaling Compression</vt:lpstr>
      <vt:lpstr>Time Scaling Expansion</vt:lpstr>
      <vt:lpstr>PowerPoint Presentation</vt:lpstr>
      <vt:lpstr>PowerPoint Presentation</vt:lpstr>
      <vt:lpstr>Amplitude Scaling of Continuous-Time Signals </vt:lpstr>
      <vt:lpstr>Amplitude Scaling of Continuous-Time Signals </vt:lpstr>
      <vt:lpstr>Shifting of Continuous-Time Signals</vt:lpstr>
      <vt:lpstr>Time Shifting of Continuous-Time Signals </vt:lpstr>
      <vt:lpstr>Time Shifting of Continuous-Time Signals </vt:lpstr>
      <vt:lpstr> Amplitude Shifting of Continuous-Time Signals </vt:lpstr>
      <vt:lpstr>PowerPoint Presentation</vt:lpstr>
      <vt:lpstr> Reversal of Continuous-Time Signals </vt:lpstr>
      <vt:lpstr> Reversal of Continuous-Time Signals Case-1: Time Reversal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Q: Determine the response of LTI System whose input x(n) and impulse response h(n) are given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Q: Determine the response of LTI System whose input x(n) and impulse response h(n) are given by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</dc:title>
  <dc:creator>Wazir laghari</dc:creator>
  <cp:lastModifiedBy>Wazir laghari</cp:lastModifiedBy>
  <cp:revision>12</cp:revision>
  <dcterms:created xsi:type="dcterms:W3CDTF">2020-11-02T12:15:40Z</dcterms:created>
  <dcterms:modified xsi:type="dcterms:W3CDTF">2020-12-31T01:57:56Z</dcterms:modified>
</cp:coreProperties>
</file>